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7" r:id="rId2"/>
    <p:sldId id="259" r:id="rId3"/>
    <p:sldId id="258" r:id="rId4"/>
    <p:sldId id="260" r:id="rId5"/>
    <p:sldId id="263" r:id="rId6"/>
    <p:sldId id="264" r:id="rId7"/>
    <p:sldId id="266" r:id="rId8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kus Reiser" initials="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DA86"/>
    <a:srgbClr val="F5F5F5"/>
    <a:srgbClr val="F2F2F2"/>
    <a:srgbClr val="EEEEEE"/>
    <a:srgbClr val="BBF1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84679" autoAdjust="0"/>
  </p:normalViewPr>
  <p:slideViewPr>
    <p:cSldViewPr snapToGrid="0" showGuides="1">
      <p:cViewPr varScale="1">
        <p:scale>
          <a:sx n="74" d="100"/>
          <a:sy n="74" d="100"/>
        </p:scale>
        <p:origin x="30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DAE2ACCB-5B0F-4C37-BC30-39556CFE2A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4502F1B-CB9B-4EB3-B28A-549B7FC48E3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C0CCCB1-CFFE-4F84-ABB3-3FC4AB840E53}" type="datetimeFigureOut">
              <a:rPr lang="de-DE"/>
              <a:pPr>
                <a:defRPr/>
              </a:pPr>
              <a:t>03.07.2026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5F58F8DE-625B-41E9-B39A-CC6D7CB824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09E9FF57-D73F-4E13-97B2-8EFC19CBA0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CFC9F37-42B3-4C4D-9BF8-941D9E7591B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013C984-D9EF-4738-A6F5-E4DEE40CB8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431B676-3904-40F4-93F6-536C0CDB5FB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>
            <a:extLst>
              <a:ext uri="{FF2B5EF4-FFF2-40B4-BE49-F238E27FC236}">
                <a16:creationId xmlns:a16="http://schemas.microsoft.com/office/drawing/2014/main" id="{C88FFB9A-0A31-4499-AC5F-D2E94F0331E9}"/>
              </a:ext>
            </a:extLst>
          </p:cNvPr>
          <p:cNvSpPr/>
          <p:nvPr/>
        </p:nvSpPr>
        <p:spPr>
          <a:xfrm>
            <a:off x="-339725" y="-2395538"/>
            <a:ext cx="8410575" cy="7196138"/>
          </a:xfrm>
          <a:prstGeom prst="ellipse">
            <a:avLst/>
          </a:prstGeom>
          <a:solidFill>
            <a:srgbClr val="F5F5F5"/>
          </a:solidFill>
          <a:ln w="171450" cap="rnd" cmpd="sng">
            <a:solidFill>
              <a:srgbClr val="BCDA8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pic>
        <p:nvPicPr>
          <p:cNvPr id="5" name="Grafik 7" descr="Ein Bild, das Zeichnung, Schild enthält.&#10;&#10;Automatisch generierte Beschreibung">
            <a:extLst>
              <a:ext uri="{FF2B5EF4-FFF2-40B4-BE49-F238E27FC236}">
                <a16:creationId xmlns:a16="http://schemas.microsoft.com/office/drawing/2014/main" id="{B66DDE72-9C86-4394-B373-CC656C4E6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575" y="1030288"/>
            <a:ext cx="4448175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Grafik 8" descr="Ein Bild, das Zeichnung enthält.&#10;&#10;Automatisch generierte Beschreibung">
            <a:extLst>
              <a:ext uri="{FF2B5EF4-FFF2-40B4-BE49-F238E27FC236}">
                <a16:creationId xmlns:a16="http://schemas.microsoft.com/office/drawing/2014/main" id="{9411A88F-F8A2-494F-8F9D-FAACA36179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5263" y="517525"/>
            <a:ext cx="177323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Untertitel 2">
            <a:extLst>
              <a:ext uri="{FF2B5EF4-FFF2-40B4-BE49-F238E27FC236}">
                <a16:creationId xmlns:a16="http://schemas.microsoft.com/office/drawing/2014/main" id="{9FE32614-DD97-4579-86AE-DF35D8733902}"/>
              </a:ext>
            </a:extLst>
          </p:cNvPr>
          <p:cNvSpPr txBox="1">
            <a:spLocks/>
          </p:cNvSpPr>
          <p:nvPr/>
        </p:nvSpPr>
        <p:spPr>
          <a:xfrm>
            <a:off x="6096000" y="2911475"/>
            <a:ext cx="5108575" cy="30035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3600" b="1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0"/>
          </p:nvPr>
        </p:nvSpPr>
        <p:spPr>
          <a:xfrm>
            <a:off x="6852380" y="3174182"/>
            <a:ext cx="3745727" cy="7081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3200" b="1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8" name="Textplatzhalter 16"/>
          <p:cNvSpPr>
            <a:spLocks noGrp="1"/>
          </p:cNvSpPr>
          <p:nvPr>
            <p:ph type="body" sz="quarter" idx="11"/>
          </p:nvPr>
        </p:nvSpPr>
        <p:spPr>
          <a:xfrm>
            <a:off x="6808648" y="4801345"/>
            <a:ext cx="3745727" cy="708163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b="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72890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B9280C3D-4532-4BBE-AA53-DE356109E930}"/>
              </a:ext>
            </a:extLst>
          </p:cNvPr>
          <p:cNvSpPr/>
          <p:nvPr/>
        </p:nvSpPr>
        <p:spPr>
          <a:xfrm>
            <a:off x="0" y="0"/>
            <a:ext cx="381000" cy="6858000"/>
          </a:xfrm>
          <a:prstGeom prst="rect">
            <a:avLst/>
          </a:prstGeom>
          <a:solidFill>
            <a:srgbClr val="BCDA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dirty="0"/>
          </a:p>
        </p:txBody>
      </p:sp>
      <p:pic>
        <p:nvPicPr>
          <p:cNvPr id="5" name="Grafik 7" descr="Ein Bild, das Zeichnung, Schild enthält.&#10;&#10;Automatisch generierte Beschreibung">
            <a:extLst>
              <a:ext uri="{FF2B5EF4-FFF2-40B4-BE49-F238E27FC236}">
                <a16:creationId xmlns:a16="http://schemas.microsoft.com/office/drawing/2014/main" id="{6BD7EB2F-74E3-434D-9505-174978D44B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6242050"/>
            <a:ext cx="10668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latin typeface="+mn-lt"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 marL="2057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535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4F14792F-E3B7-4946-B429-E7AAD3D396C6}"/>
              </a:ext>
            </a:extLst>
          </p:cNvPr>
          <p:cNvSpPr/>
          <p:nvPr/>
        </p:nvSpPr>
        <p:spPr>
          <a:xfrm>
            <a:off x="0" y="0"/>
            <a:ext cx="381000" cy="6858000"/>
          </a:xfrm>
          <a:prstGeom prst="rect">
            <a:avLst/>
          </a:prstGeom>
          <a:solidFill>
            <a:srgbClr val="BCDA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dirty="0"/>
          </a:p>
        </p:txBody>
      </p:sp>
      <p:pic>
        <p:nvPicPr>
          <p:cNvPr id="5" name="Grafik 7" descr="Ein Bild, das Zeichnung, Schild enthält.&#10;&#10;Automatisch generierte Beschreibung">
            <a:extLst>
              <a:ext uri="{FF2B5EF4-FFF2-40B4-BE49-F238E27FC236}">
                <a16:creationId xmlns:a16="http://schemas.microsoft.com/office/drawing/2014/main" id="{08BA8DC4-CD02-4047-AF49-FCB9B86496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4200" y="6242050"/>
            <a:ext cx="10668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latin typeface="+mn-lt"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Tabellenplatzhalter 13"/>
          <p:cNvSpPr>
            <a:spLocks noGrp="1"/>
          </p:cNvSpPr>
          <p:nvPr>
            <p:ph type="tbl" sz="quarter" idx="10"/>
          </p:nvPr>
        </p:nvSpPr>
        <p:spPr>
          <a:xfrm>
            <a:off x="2806262" y="2070539"/>
            <a:ext cx="6421821" cy="3868300"/>
          </a:xfrm>
          <a:solidFill>
            <a:srgbClr val="BCDA86"/>
          </a:solidFill>
          <a:ln w="12700"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de-DE" noProof="0"/>
              <a:t>Tabelle durch Klicken auf Symbol hinzufügen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2891313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B423289C-0213-4F20-BF70-359C0C96E775}"/>
              </a:ext>
            </a:extLst>
          </p:cNvPr>
          <p:cNvSpPr/>
          <p:nvPr/>
        </p:nvSpPr>
        <p:spPr>
          <a:xfrm>
            <a:off x="-339725" y="-2395538"/>
            <a:ext cx="8410575" cy="7196138"/>
          </a:xfrm>
          <a:prstGeom prst="ellipse">
            <a:avLst/>
          </a:prstGeom>
          <a:solidFill>
            <a:srgbClr val="F5F5F5"/>
          </a:solidFill>
          <a:ln w="171450" cap="rnd" cmpd="sng">
            <a:solidFill>
              <a:srgbClr val="BCDA8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pic>
        <p:nvPicPr>
          <p:cNvPr id="3" name="Grafik 7" descr="Ein Bild, das Zeichnung, Schild enthält.&#10;&#10;Automatisch generierte Beschreibung">
            <a:extLst>
              <a:ext uri="{FF2B5EF4-FFF2-40B4-BE49-F238E27FC236}">
                <a16:creationId xmlns:a16="http://schemas.microsoft.com/office/drawing/2014/main" id="{2009C11C-6DA1-4F3E-AC61-2AF1F28D63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575" y="1030288"/>
            <a:ext cx="4448175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Grafik 8" descr="Ein Bild, das Zeichnung enthält.&#10;&#10;Automatisch generierte Beschreibung">
            <a:extLst>
              <a:ext uri="{FF2B5EF4-FFF2-40B4-BE49-F238E27FC236}">
                <a16:creationId xmlns:a16="http://schemas.microsoft.com/office/drawing/2014/main" id="{6157140A-196E-48D8-A698-79AB4BBE81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5263" y="517525"/>
            <a:ext cx="177323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342268EF-81B7-4DEF-BDD7-F4D40241D1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6038" y="4800600"/>
            <a:ext cx="4894262" cy="585788"/>
          </a:xfrm>
          <a:prstGeom prst="rect">
            <a:avLst/>
          </a:prstGeom>
          <a:solidFill>
            <a:srgbClr val="BCDA8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de-DE" altLang="de-DE" sz="3200" b="1"/>
              <a:t>www.startlearning.info</a:t>
            </a:r>
          </a:p>
        </p:txBody>
      </p:sp>
    </p:spTree>
    <p:extLst>
      <p:ext uri="{BB962C8B-B14F-4D97-AF65-F5344CB8AC3E}">
        <p14:creationId xmlns:p14="http://schemas.microsoft.com/office/powerpoint/2010/main" val="4220418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8876B7F-097F-49F7-BC3F-253F022AA3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Mastertitelformat bearbeiten</a:t>
            </a:r>
            <a:endParaRPr lang="en-US" altLang="de-DE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FC6D67A-7FA0-4DBE-A40A-135AC2F1A1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  <a:endParaRPr lang="en-US" alt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3D22DF-B68E-47DF-969C-66B0E80153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CC0FAEF-21DE-454D-A7E8-F9F811FA3B54}" type="datetimeFigureOut">
              <a:rPr lang="de-DE"/>
              <a:pPr>
                <a:defRPr/>
              </a:pPr>
              <a:t>03.07.2026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688C2C-11A6-403D-AC68-DD6CF688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6B3C4-C736-4428-8BA3-DE0E616680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9DBC61D-E4A1-4335-9A04-E3B9C1B6FA6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platzhalter 1">
            <a:extLst>
              <a:ext uri="{FF2B5EF4-FFF2-40B4-BE49-F238E27FC236}">
                <a16:creationId xmlns:a16="http://schemas.microsoft.com/office/drawing/2014/main" id="{5BC82799-451A-485D-B708-A41249A74DE5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6851650" y="3173413"/>
            <a:ext cx="3746500" cy="709612"/>
          </a:xfrm>
        </p:spPr>
        <p:txBody>
          <a:bodyPr/>
          <a:lstStyle/>
          <a:p>
            <a:r>
              <a:rPr lang="de-DE" altLang="de-DE" dirty="0"/>
              <a:t>Konstruktionsbeginn</a:t>
            </a:r>
          </a:p>
        </p:txBody>
      </p:sp>
      <p:sp>
        <p:nvSpPr>
          <p:cNvPr id="7171" name="Textplatzhalter 2">
            <a:extLst>
              <a:ext uri="{FF2B5EF4-FFF2-40B4-BE49-F238E27FC236}">
                <a16:creationId xmlns:a16="http://schemas.microsoft.com/office/drawing/2014/main" id="{5965AF91-402E-4DAD-A2E6-7BC72B4136E5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>
          <a:xfrm>
            <a:off x="6808788" y="4800600"/>
            <a:ext cx="3744912" cy="709613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de-DE" alt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1F61B-5FD5-48F9-901C-EC7A9301F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862E53-C747-426C-AFDC-9345ED75B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B500F8F4-5049-430E-9FB5-43BE554E2C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2575" y="714375"/>
            <a:ext cx="9086850" cy="5429250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C0C98E96-0FBE-486C-9EF7-E833F6916198}"/>
              </a:ext>
            </a:extLst>
          </p:cNvPr>
          <p:cNvSpPr/>
          <p:nvPr/>
        </p:nvSpPr>
        <p:spPr>
          <a:xfrm>
            <a:off x="7609398" y="1494845"/>
            <a:ext cx="2472856" cy="9700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8803C346-0099-4E4E-A9E7-5FFF1D44BB8E}"/>
              </a:ext>
            </a:extLst>
          </p:cNvPr>
          <p:cNvSpPr/>
          <p:nvPr/>
        </p:nvSpPr>
        <p:spPr>
          <a:xfrm>
            <a:off x="1687001" y="3052149"/>
            <a:ext cx="2472856" cy="9700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7C982EA5-FFF7-48F2-9A41-3501AE4CCC73}"/>
              </a:ext>
            </a:extLst>
          </p:cNvPr>
          <p:cNvSpPr/>
          <p:nvPr/>
        </p:nvSpPr>
        <p:spPr>
          <a:xfrm>
            <a:off x="7134969" y="4556271"/>
            <a:ext cx="2796209" cy="9700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1980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001D9B-98A7-4C07-B38F-1A03B5DAF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53CB9052-FDD9-AE6F-8662-981D707707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829081"/>
            <a:ext cx="10639731" cy="1199837"/>
          </a:xfrm>
          <a:prstGeom prst="rect">
            <a:avLst/>
          </a:prstGeom>
        </p:spPr>
      </p:pic>
      <p:sp>
        <p:nvSpPr>
          <p:cNvPr id="13" name="Rechteck 12">
            <a:extLst>
              <a:ext uri="{FF2B5EF4-FFF2-40B4-BE49-F238E27FC236}">
                <a16:creationId xmlns:a16="http://schemas.microsoft.com/office/drawing/2014/main" id="{980FBFD1-83CA-4B3F-8FBC-AA358D0DF7E5}"/>
              </a:ext>
            </a:extLst>
          </p:cNvPr>
          <p:cNvSpPr/>
          <p:nvPr/>
        </p:nvSpPr>
        <p:spPr>
          <a:xfrm>
            <a:off x="6659587" y="3442861"/>
            <a:ext cx="4694213" cy="5744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1683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467C7A87-5A85-0B6D-202E-4051A24AF0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057" y="1240107"/>
            <a:ext cx="10849885" cy="4377786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6DE51A54-66DE-43D2-8D9F-7B6906A94D77}"/>
              </a:ext>
            </a:extLst>
          </p:cNvPr>
          <p:cNvSpPr/>
          <p:nvPr/>
        </p:nvSpPr>
        <p:spPr>
          <a:xfrm>
            <a:off x="1550502" y="2965775"/>
            <a:ext cx="4874400" cy="61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FF1902C0-6F36-4474-AE14-21629B9133C6}"/>
              </a:ext>
            </a:extLst>
          </p:cNvPr>
          <p:cNvSpPr/>
          <p:nvPr/>
        </p:nvSpPr>
        <p:spPr>
          <a:xfrm>
            <a:off x="1550502" y="3585788"/>
            <a:ext cx="4874400" cy="61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5D7A8DDD-F6DC-4B7D-A1F8-A78F51D911A2}"/>
              </a:ext>
            </a:extLst>
          </p:cNvPr>
          <p:cNvSpPr/>
          <p:nvPr/>
        </p:nvSpPr>
        <p:spPr>
          <a:xfrm>
            <a:off x="1550502" y="4205801"/>
            <a:ext cx="4874400" cy="61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602A8E31-388F-4D99-946B-C8D352E43B4B}"/>
              </a:ext>
            </a:extLst>
          </p:cNvPr>
          <p:cNvSpPr/>
          <p:nvPr/>
        </p:nvSpPr>
        <p:spPr>
          <a:xfrm>
            <a:off x="1550502" y="4869922"/>
            <a:ext cx="4874400" cy="616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6396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97871DFE-015E-53FF-BFA4-5BCD72BC5C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428" y="694481"/>
            <a:ext cx="10751016" cy="4288154"/>
          </a:xfrm>
          <a:prstGeom prst="rect">
            <a:avLst/>
          </a:prstGeom>
        </p:spPr>
      </p:pic>
      <p:cxnSp>
        <p:nvCxnSpPr>
          <p:cNvPr id="8" name="Gerade Verbindung mit Pfeil 7">
            <a:extLst>
              <a:ext uri="{FF2B5EF4-FFF2-40B4-BE49-F238E27FC236}">
                <a16:creationId xmlns:a16="http://schemas.microsoft.com/office/drawing/2014/main" id="{380FCD68-2B9B-FDA1-D76E-07D4493C2E6A}"/>
              </a:ext>
            </a:extLst>
          </p:cNvPr>
          <p:cNvCxnSpPr>
            <a:cxnSpLocks/>
          </p:cNvCxnSpPr>
          <p:nvPr/>
        </p:nvCxnSpPr>
        <p:spPr>
          <a:xfrm flipV="1">
            <a:off x="2534856" y="4982635"/>
            <a:ext cx="2257063" cy="104777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>
            <a:extLst>
              <a:ext uri="{FF2B5EF4-FFF2-40B4-BE49-F238E27FC236}">
                <a16:creationId xmlns:a16="http://schemas.microsoft.com/office/drawing/2014/main" id="{E81FA773-B4B2-5620-902D-B2289B269605}"/>
              </a:ext>
            </a:extLst>
          </p:cNvPr>
          <p:cNvCxnSpPr>
            <a:cxnSpLocks/>
          </p:cNvCxnSpPr>
          <p:nvPr/>
        </p:nvCxnSpPr>
        <p:spPr>
          <a:xfrm>
            <a:off x="2303362" y="4116463"/>
            <a:ext cx="2488556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551D2D14-E2DC-8637-7091-0BC2652CFEE0}"/>
              </a:ext>
            </a:extLst>
          </p:cNvPr>
          <p:cNvCxnSpPr>
            <a:cxnSpLocks/>
          </p:cNvCxnSpPr>
          <p:nvPr/>
        </p:nvCxnSpPr>
        <p:spPr>
          <a:xfrm>
            <a:off x="2870522" y="1881585"/>
            <a:ext cx="1921397" cy="95697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mit Pfeil 13">
            <a:extLst>
              <a:ext uri="{FF2B5EF4-FFF2-40B4-BE49-F238E27FC236}">
                <a16:creationId xmlns:a16="http://schemas.microsoft.com/office/drawing/2014/main" id="{3FDE7B28-284B-5930-698D-77DA20E86113}"/>
              </a:ext>
            </a:extLst>
          </p:cNvPr>
          <p:cNvCxnSpPr>
            <a:cxnSpLocks/>
          </p:cNvCxnSpPr>
          <p:nvPr/>
        </p:nvCxnSpPr>
        <p:spPr>
          <a:xfrm>
            <a:off x="6452888" y="891251"/>
            <a:ext cx="0" cy="194730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93E67438-D916-19B6-F912-73DEE02EDC7F}"/>
              </a:ext>
            </a:extLst>
          </p:cNvPr>
          <p:cNvCxnSpPr>
            <a:cxnSpLocks/>
          </p:cNvCxnSpPr>
          <p:nvPr/>
        </p:nvCxnSpPr>
        <p:spPr>
          <a:xfrm flipH="1">
            <a:off x="8353063" y="1504709"/>
            <a:ext cx="1601165" cy="133384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81A84513-44E3-4F64-972B-5FC62C3BAA80}"/>
              </a:ext>
            </a:extLst>
          </p:cNvPr>
          <p:cNvCxnSpPr>
            <a:cxnSpLocks/>
          </p:cNvCxnSpPr>
          <p:nvPr/>
        </p:nvCxnSpPr>
        <p:spPr>
          <a:xfrm flipH="1">
            <a:off x="8528614" y="4019443"/>
            <a:ext cx="1842302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7AA1D0C0-3B9F-2C9B-C1E9-1A88A612DA33}"/>
              </a:ext>
            </a:extLst>
          </p:cNvPr>
          <p:cNvCxnSpPr>
            <a:cxnSpLocks/>
          </p:cNvCxnSpPr>
          <p:nvPr/>
        </p:nvCxnSpPr>
        <p:spPr>
          <a:xfrm flipV="1">
            <a:off x="6452888" y="5167033"/>
            <a:ext cx="0" cy="139581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21">
            <a:extLst>
              <a:ext uri="{FF2B5EF4-FFF2-40B4-BE49-F238E27FC236}">
                <a16:creationId xmlns:a16="http://schemas.microsoft.com/office/drawing/2014/main" id="{471D5C42-530B-E5CB-A6F6-191CBE87F5DF}"/>
              </a:ext>
            </a:extLst>
          </p:cNvPr>
          <p:cNvCxnSpPr>
            <a:cxnSpLocks/>
          </p:cNvCxnSpPr>
          <p:nvPr/>
        </p:nvCxnSpPr>
        <p:spPr>
          <a:xfrm flipH="1" flipV="1">
            <a:off x="8528614" y="4940343"/>
            <a:ext cx="1425614" cy="1090067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175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D5291FA-BEBE-7E31-5179-436F2380D0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911" y="1175714"/>
            <a:ext cx="11413701" cy="3707466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8255C82D-498C-420F-B081-2CCFAF06FCB3}"/>
              </a:ext>
            </a:extLst>
          </p:cNvPr>
          <p:cNvSpPr/>
          <p:nvPr/>
        </p:nvSpPr>
        <p:spPr>
          <a:xfrm>
            <a:off x="3656483" y="2707458"/>
            <a:ext cx="7911342" cy="7792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C6CA6BA-B003-4BF9-96B2-A984B9DF4A68}"/>
              </a:ext>
            </a:extLst>
          </p:cNvPr>
          <p:cNvSpPr/>
          <p:nvPr/>
        </p:nvSpPr>
        <p:spPr>
          <a:xfrm>
            <a:off x="3656483" y="3486686"/>
            <a:ext cx="7736042" cy="7792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20E6EF42-5B40-44E0-B499-7E180468057E}"/>
              </a:ext>
            </a:extLst>
          </p:cNvPr>
          <p:cNvSpPr/>
          <p:nvPr/>
        </p:nvSpPr>
        <p:spPr>
          <a:xfrm>
            <a:off x="3656482" y="4378991"/>
            <a:ext cx="7736043" cy="7792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0786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D571F98D-BE97-34AA-26EB-627D8CC1C2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605" y="2151086"/>
            <a:ext cx="10848220" cy="1891972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8255C82D-498C-420F-B081-2CCFAF06FCB3}"/>
              </a:ext>
            </a:extLst>
          </p:cNvPr>
          <p:cNvSpPr/>
          <p:nvPr/>
        </p:nvSpPr>
        <p:spPr>
          <a:xfrm>
            <a:off x="1542869" y="3097072"/>
            <a:ext cx="9929525" cy="9459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7325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">
  <a:themeElements>
    <a:clrScheme name="Benutzerdefiniert 2">
      <a:dk1>
        <a:sysClr val="windowText" lastClr="000000"/>
      </a:dk1>
      <a:lt1>
        <a:sysClr val="window" lastClr="FFFFFF"/>
      </a:lt1>
      <a:dk2>
        <a:srgbClr val="FFFFFF"/>
      </a:dk2>
      <a:lt2>
        <a:srgbClr val="D8D8D8"/>
      </a:lt2>
      <a:accent1>
        <a:srgbClr val="92D050"/>
      </a:accent1>
      <a:accent2>
        <a:srgbClr val="C5E0B3"/>
      </a:accent2>
      <a:accent3>
        <a:srgbClr val="A5A5A5"/>
      </a:accent3>
      <a:accent4>
        <a:srgbClr val="7B7B7B"/>
      </a:accent4>
      <a:accent5>
        <a:srgbClr val="92D050"/>
      </a:accent5>
      <a:accent6>
        <a:srgbClr val="70AD47"/>
      </a:accent6>
      <a:hlink>
        <a:srgbClr val="92D050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artlearnING.docx" id="{B4DD8BF2-07CB-46F0-A5A1-E81AC63D81E1}" vid="{0949DC94-EEA5-4C86-8EA2-EF82CADD2BA7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StartlearnING</Template>
  <TotalTime>0</TotalTime>
  <Words>1</Words>
  <Application>Microsoft Office PowerPoint</Application>
  <PresentationFormat>Breitbild</PresentationFormat>
  <Paragraphs>1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Markus Reiser</dc:creator>
  <cp:lastModifiedBy>Brunner,Andrea</cp:lastModifiedBy>
  <cp:revision>4</cp:revision>
  <dcterms:created xsi:type="dcterms:W3CDTF">2022-01-11T15:25:30Z</dcterms:created>
  <dcterms:modified xsi:type="dcterms:W3CDTF">2026-07-03T09:46:30Z</dcterms:modified>
</cp:coreProperties>
</file>