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7" r:id="rId2"/>
    <p:sldId id="258" r:id="rId3"/>
    <p:sldId id="276" r:id="rId4"/>
    <p:sldId id="265" r:id="rId5"/>
    <p:sldId id="273" r:id="rId6"/>
    <p:sldId id="274" r:id="rId7"/>
    <p:sldId id="259" r:id="rId8"/>
    <p:sldId id="260" r:id="rId9"/>
    <p:sldId id="261" r:id="rId10"/>
    <p:sldId id="262" r:id="rId11"/>
    <p:sldId id="278" r:id="rId12"/>
    <p:sldId id="279" r:id="rId13"/>
    <p:sldId id="263" r:id="rId14"/>
    <p:sldId id="264" r:id="rId15"/>
    <p:sldId id="266" r:id="rId16"/>
    <p:sldId id="268" r:id="rId17"/>
    <p:sldId id="269" r:id="rId18"/>
    <p:sldId id="280" r:id="rId19"/>
    <p:sldId id="267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Reiser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A86"/>
    <a:srgbClr val="F5F5F5"/>
    <a:srgbClr val="F2F2F2"/>
    <a:srgbClr val="EEEEEE"/>
    <a:srgbClr val="BBF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4679" autoAdjust="0"/>
  </p:normalViewPr>
  <p:slideViewPr>
    <p:cSldViewPr snapToGrid="0" showGuides="1">
      <p:cViewPr varScale="1">
        <p:scale>
          <a:sx n="74" d="100"/>
          <a:sy n="74" d="100"/>
        </p:scale>
        <p:origin x="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43318BD-02A9-4E45-8E24-B3996CAE70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3F7CEB-2598-4C15-8085-D052A7446C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408BE5-435C-4FAB-85E8-7C085D59B209}" type="datetimeFigureOut">
              <a:rPr lang="de-DE"/>
              <a:pPr>
                <a:defRPr/>
              </a:pPr>
              <a:t>03.07.2026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51F6C2FD-8789-437E-8DE0-9EED9CE017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899C71D0-FF5C-4D6E-90B7-38383DFEA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82F2D2-6293-4568-9545-465B39270E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3DAF7B-7F57-4554-BFC6-EA597A54E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19755A-EB59-44D2-AC69-05654D2EFE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8C96F6DD-EE54-4F58-B948-42D6788DAA3B}"/>
              </a:ext>
            </a:extLst>
          </p:cNvPr>
          <p:cNvSpPr/>
          <p:nvPr/>
        </p:nvSpPr>
        <p:spPr>
          <a:xfrm>
            <a:off x="-339725" y="-2395538"/>
            <a:ext cx="8410575" cy="7196138"/>
          </a:xfrm>
          <a:prstGeom prst="ellipse">
            <a:avLst/>
          </a:prstGeom>
          <a:solidFill>
            <a:srgbClr val="F5F5F5"/>
          </a:solidFill>
          <a:ln w="171450" cap="rnd" cmpd="sng">
            <a:solidFill>
              <a:srgbClr val="BCDA8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" name="Grafik 7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041A734C-3BB6-44A9-A302-CBD06CB1E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030288"/>
            <a:ext cx="44481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0B54063-5E09-48F6-A6D9-6D98E1AE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517525"/>
            <a:ext cx="1773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FECF324A-7217-4F60-8D21-1AE9EF32208B}"/>
              </a:ext>
            </a:extLst>
          </p:cNvPr>
          <p:cNvSpPr txBox="1">
            <a:spLocks/>
          </p:cNvSpPr>
          <p:nvPr/>
        </p:nvSpPr>
        <p:spPr>
          <a:xfrm>
            <a:off x="6096000" y="2911475"/>
            <a:ext cx="5108575" cy="300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3600" b="1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/>
          </p:nvPr>
        </p:nvSpPr>
        <p:spPr>
          <a:xfrm>
            <a:off x="6852380" y="3174182"/>
            <a:ext cx="3745727" cy="7081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6808648" y="4801345"/>
            <a:ext cx="3745727" cy="7081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54226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4A4E86D-B098-4986-AF73-A397C64F4430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BCD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Grafik 7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645DCD8B-CCBF-445D-A61F-5C7F95B8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624205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D972D8F-F35C-44A3-9882-D5AECE4F240B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BCD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Grafik 7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77D465A6-6CF6-4B4B-AB72-0A6101FE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6242050"/>
            <a:ext cx="1066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abellenplatzhalter 13"/>
          <p:cNvSpPr>
            <a:spLocks noGrp="1"/>
          </p:cNvSpPr>
          <p:nvPr>
            <p:ph type="tbl" sz="quarter" idx="10"/>
          </p:nvPr>
        </p:nvSpPr>
        <p:spPr>
          <a:xfrm>
            <a:off x="2806262" y="2070539"/>
            <a:ext cx="6421821" cy="3868300"/>
          </a:xfrm>
          <a:solidFill>
            <a:srgbClr val="BCDA86"/>
          </a:solidFill>
          <a:ln w="12700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de-DE" noProof="0"/>
              <a:t>Tabelle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5659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59ED8B9B-8A68-4BA6-90E0-D1A7DD8D4036}"/>
              </a:ext>
            </a:extLst>
          </p:cNvPr>
          <p:cNvSpPr/>
          <p:nvPr/>
        </p:nvSpPr>
        <p:spPr>
          <a:xfrm>
            <a:off x="-339725" y="-2395538"/>
            <a:ext cx="8410575" cy="7196138"/>
          </a:xfrm>
          <a:prstGeom prst="ellipse">
            <a:avLst/>
          </a:prstGeom>
          <a:solidFill>
            <a:srgbClr val="F5F5F5"/>
          </a:solidFill>
          <a:ln w="171450" cap="rnd" cmpd="sng">
            <a:solidFill>
              <a:srgbClr val="BCDA8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7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0344D583-6E97-4E4E-9D12-299F85BAA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030288"/>
            <a:ext cx="44481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69F5AEB-CBC9-4638-B82B-4DC348A47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517525"/>
            <a:ext cx="1773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2E426D-BC63-4242-97EA-FE7F35FE5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4800600"/>
            <a:ext cx="4894262" cy="585788"/>
          </a:xfrm>
          <a:prstGeom prst="rect">
            <a:avLst/>
          </a:prstGeom>
          <a:solidFill>
            <a:srgbClr val="BCDA8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3200" b="1"/>
              <a:t>www.startlearning.info</a:t>
            </a:r>
          </a:p>
        </p:txBody>
      </p:sp>
    </p:spTree>
    <p:extLst>
      <p:ext uri="{BB962C8B-B14F-4D97-AF65-F5344CB8AC3E}">
        <p14:creationId xmlns:p14="http://schemas.microsoft.com/office/powerpoint/2010/main" val="24307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309B437-7A69-4725-B64C-75BA50FA4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B1F5FD0-D0A8-4BA9-A38A-1B7FEBDB4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8B165-B13A-4D7E-9DCE-0BBAB4633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19E9CE-9503-4170-A9C6-1F058420D820}" type="datetimeFigureOut">
              <a:rPr lang="de-DE"/>
              <a:pPr>
                <a:defRPr/>
              </a:pPr>
              <a:t>03.07.2026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377DA-08C9-4C62-96AE-E891BAC73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AAF17-9521-4E1F-8EB1-7DDF60E4E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ABFF8F-33CB-4B38-BA21-D96EF7E078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XFROj88xy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TMJEiXSMG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SNWPJBDdd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c9zDNxMzr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irqifimIZ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platzhalter 1">
            <a:extLst>
              <a:ext uri="{FF2B5EF4-FFF2-40B4-BE49-F238E27FC236}">
                <a16:creationId xmlns:a16="http://schemas.microsoft.com/office/drawing/2014/main" id="{5B53FE87-FEE7-4318-B20F-379E2B173FC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851650" y="3173413"/>
            <a:ext cx="3746500" cy="709612"/>
          </a:xfrm>
        </p:spPr>
        <p:txBody>
          <a:bodyPr>
            <a:normAutofit fontScale="62500" lnSpcReduction="20000"/>
          </a:bodyPr>
          <a:lstStyle/>
          <a:p>
            <a:r>
              <a:rPr lang="de-DE" altLang="de-DE" dirty="0"/>
              <a:t>Stunde 2</a:t>
            </a:r>
          </a:p>
          <a:p>
            <a:r>
              <a:rPr lang="de-DE" altLang="de-DE" dirty="0"/>
              <a:t>Ausbreitungsformen von Wärme</a:t>
            </a:r>
          </a:p>
        </p:txBody>
      </p:sp>
      <p:sp>
        <p:nvSpPr>
          <p:cNvPr id="7171" name="Textplatzhalter 2">
            <a:extLst>
              <a:ext uri="{FF2B5EF4-FFF2-40B4-BE49-F238E27FC236}">
                <a16:creationId xmlns:a16="http://schemas.microsoft.com/office/drawing/2014/main" id="{EA31C09D-835D-4DC4-A63F-88B960318D88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808788" y="4800600"/>
            <a:ext cx="3744912" cy="70961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DDBEBCE-0060-D9DE-6437-B3BF1D810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82" y="1438100"/>
            <a:ext cx="11401127" cy="39818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7D354DE-0B0D-4A9B-B472-90B81680D612}"/>
              </a:ext>
            </a:extLst>
          </p:cNvPr>
          <p:cNvSpPr/>
          <p:nvPr/>
        </p:nvSpPr>
        <p:spPr>
          <a:xfrm>
            <a:off x="4095300" y="2650501"/>
            <a:ext cx="1009815" cy="421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5ED9064-CE2A-4B80-ACB5-C9820CAA4FA8}"/>
              </a:ext>
            </a:extLst>
          </p:cNvPr>
          <p:cNvSpPr/>
          <p:nvPr/>
        </p:nvSpPr>
        <p:spPr>
          <a:xfrm>
            <a:off x="6732385" y="2650501"/>
            <a:ext cx="1205318" cy="421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2D171DD-E3BD-4C61-BE7A-08B1E8A713E6}"/>
              </a:ext>
            </a:extLst>
          </p:cNvPr>
          <p:cNvSpPr/>
          <p:nvPr/>
        </p:nvSpPr>
        <p:spPr>
          <a:xfrm>
            <a:off x="9328625" y="2648888"/>
            <a:ext cx="1205318" cy="421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5D0EF96-7A2B-4E9F-B56D-2F313732E6C0}"/>
              </a:ext>
            </a:extLst>
          </p:cNvPr>
          <p:cNvSpPr/>
          <p:nvPr/>
        </p:nvSpPr>
        <p:spPr>
          <a:xfrm>
            <a:off x="1404067" y="4408310"/>
            <a:ext cx="10213451" cy="1011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7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4C18B-968C-44B7-99D8-6481548F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Reflexion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39A52E-EB8E-4C0F-82B8-B45E057A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https://youtu.be/MXFROj88xyY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240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4C18B-968C-44B7-99D8-6481548F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Absorption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39A52E-EB8E-4C0F-82B8-B45E057A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https://youtu.be/kTMJEiXSMGA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085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517CA00-FF21-5046-CDD5-237DDB019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86" y="1569200"/>
            <a:ext cx="11416729" cy="37196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219A59C-9A33-4351-915D-3677A0BF87ED}"/>
              </a:ext>
            </a:extLst>
          </p:cNvPr>
          <p:cNvSpPr/>
          <p:nvPr/>
        </p:nvSpPr>
        <p:spPr>
          <a:xfrm>
            <a:off x="3005593" y="3355450"/>
            <a:ext cx="4420925" cy="469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B94EC37-5C4B-42EE-846F-B24F6CCDEC89}"/>
              </a:ext>
            </a:extLst>
          </p:cNvPr>
          <p:cNvSpPr/>
          <p:nvPr/>
        </p:nvSpPr>
        <p:spPr>
          <a:xfrm>
            <a:off x="3056055" y="3500577"/>
            <a:ext cx="4320000" cy="74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3641C61-F9DF-4E49-894B-591CB2455037}"/>
              </a:ext>
            </a:extLst>
          </p:cNvPr>
          <p:cNvSpPr/>
          <p:nvPr/>
        </p:nvSpPr>
        <p:spPr>
          <a:xfrm>
            <a:off x="7438093" y="3500577"/>
            <a:ext cx="432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44101C6-5D49-47E7-BC2E-2AC6561B8CF5}"/>
              </a:ext>
            </a:extLst>
          </p:cNvPr>
          <p:cNvSpPr/>
          <p:nvPr/>
        </p:nvSpPr>
        <p:spPr>
          <a:xfrm>
            <a:off x="3056055" y="4394688"/>
            <a:ext cx="4320000" cy="74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E037D99-D3EB-4156-BC47-208A9EB2882A}"/>
              </a:ext>
            </a:extLst>
          </p:cNvPr>
          <p:cNvSpPr/>
          <p:nvPr/>
        </p:nvSpPr>
        <p:spPr>
          <a:xfrm>
            <a:off x="7438093" y="4410333"/>
            <a:ext cx="4320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2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FDDE29B-895E-5FDA-B273-C25273B6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88" y="1215342"/>
            <a:ext cx="11062818" cy="4450080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C5F83F1-BCC9-4806-BABA-B214A89A4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19787"/>
          <a:stretch/>
        </p:blipFill>
        <p:spPr>
          <a:xfrm>
            <a:off x="4406096" y="2037144"/>
            <a:ext cx="3757612" cy="3094309"/>
          </a:xfrm>
        </p:spPr>
      </p:pic>
    </p:spTree>
    <p:extLst>
      <p:ext uri="{BB962C8B-B14F-4D97-AF65-F5344CB8AC3E}">
        <p14:creationId xmlns:p14="http://schemas.microsoft.com/office/powerpoint/2010/main" val="2203861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9F2ADA6-D7CE-6FFA-C7AE-C94FA355D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19" y="861913"/>
            <a:ext cx="8500962" cy="510743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DBACA32-19D6-4F84-95CC-3DA267BAD9CD}"/>
              </a:ext>
            </a:extLst>
          </p:cNvPr>
          <p:cNvSpPr/>
          <p:nvPr/>
        </p:nvSpPr>
        <p:spPr>
          <a:xfrm>
            <a:off x="2875788" y="1522916"/>
            <a:ext cx="7263635" cy="627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4A3CEF9-0AC7-4D20-9E16-5BF1A88C29F1}"/>
              </a:ext>
            </a:extLst>
          </p:cNvPr>
          <p:cNvSpPr/>
          <p:nvPr/>
        </p:nvSpPr>
        <p:spPr>
          <a:xfrm>
            <a:off x="2875788" y="5196681"/>
            <a:ext cx="4341412" cy="627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32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AEFBCA9-F2C1-07FF-2BB1-5EABC07F1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73" y="1192191"/>
            <a:ext cx="11423778" cy="45180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A0C7E40-5307-41FC-AB70-606331102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54" t="14205"/>
          <a:stretch/>
        </p:blipFill>
        <p:spPr>
          <a:xfrm>
            <a:off x="4907666" y="1921398"/>
            <a:ext cx="3245239" cy="33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75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06EF3AC-49C3-3DDC-5ABC-910263BAC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30" y="1030751"/>
            <a:ext cx="7115939" cy="447765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F3BB766-1F19-4DBA-9F56-AA0449C965C4}"/>
              </a:ext>
            </a:extLst>
          </p:cNvPr>
          <p:cNvSpPr/>
          <p:nvPr/>
        </p:nvSpPr>
        <p:spPr>
          <a:xfrm>
            <a:off x="3667125" y="1809678"/>
            <a:ext cx="7259376" cy="580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32C0BC-D1BB-46D6-B7F6-E1B7FB5A84F2}"/>
              </a:ext>
            </a:extLst>
          </p:cNvPr>
          <p:cNvSpPr/>
          <p:nvPr/>
        </p:nvSpPr>
        <p:spPr>
          <a:xfrm>
            <a:off x="3667125" y="4767110"/>
            <a:ext cx="7259376" cy="580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C118F-9297-4707-98FD-2E17719C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Wärmeströmung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CA21B0-C129-45E4-9B85-E70CF0EEE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https://youtu.be/VSNWPJBDddQ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1155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D380CD3-2349-8B94-5AE5-604E0D16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86" y="238553"/>
            <a:ext cx="9301928" cy="625432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3407110-15D4-483F-8D23-EA685E025E58}"/>
              </a:ext>
            </a:extLst>
          </p:cNvPr>
          <p:cNvSpPr/>
          <p:nvPr/>
        </p:nvSpPr>
        <p:spPr>
          <a:xfrm>
            <a:off x="7826189" y="1825625"/>
            <a:ext cx="2792650" cy="1271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E097E48-2724-48D4-8790-A34DE67F3B5F}"/>
              </a:ext>
            </a:extLst>
          </p:cNvPr>
          <p:cNvSpPr/>
          <p:nvPr/>
        </p:nvSpPr>
        <p:spPr>
          <a:xfrm>
            <a:off x="2574222" y="5366883"/>
            <a:ext cx="2624400" cy="10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16A268-D05C-40A3-9323-AE987B0FA5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5683" r="35196" b="11228"/>
          <a:stretch/>
        </p:blipFill>
        <p:spPr>
          <a:xfrm>
            <a:off x="5353301" y="1762331"/>
            <a:ext cx="2472888" cy="46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11CA4-0DC2-45FC-95D7-E44ACBEF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8EB37F-74CE-4865-881E-5EE403D59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7F79D5-372F-44B7-8664-7E829ECD4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623721"/>
            <a:ext cx="82391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21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11CA4-0DC2-45FC-95D7-E44ACBEF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8EB37F-74CE-4865-881E-5EE403D59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7F79D5-372F-44B7-8664-7E829ECD4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623721"/>
            <a:ext cx="82391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36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70B42-40BB-4E07-8A3D-DE853004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Formen der Wärmeausbreitung haben wir kennengelernt?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1358C0-E943-496E-A2CD-39E647371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Wärmeleitung</a:t>
            </a:r>
          </a:p>
          <a:p>
            <a:endParaRPr lang="de-DE" dirty="0"/>
          </a:p>
          <a:p>
            <a:r>
              <a:rPr lang="de-DE" dirty="0"/>
              <a:t>Wärmestrahlung</a:t>
            </a:r>
          </a:p>
          <a:p>
            <a:endParaRPr lang="de-DE" dirty="0"/>
          </a:p>
          <a:p>
            <a:r>
              <a:rPr lang="de-DE" dirty="0"/>
              <a:t>Wärmeströmung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F0BB0CD-433B-41FE-B289-D90D627DB020}"/>
              </a:ext>
            </a:extLst>
          </p:cNvPr>
          <p:cNvSpPr/>
          <p:nvPr/>
        </p:nvSpPr>
        <p:spPr>
          <a:xfrm>
            <a:off x="838200" y="1924216"/>
            <a:ext cx="3093058" cy="492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3FA340-E0F7-4876-B008-4DD6A3CAB07A}"/>
              </a:ext>
            </a:extLst>
          </p:cNvPr>
          <p:cNvSpPr/>
          <p:nvPr/>
        </p:nvSpPr>
        <p:spPr>
          <a:xfrm>
            <a:off x="838200" y="2831099"/>
            <a:ext cx="3093058" cy="492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DB42D8-6379-4038-9ADD-5A307CA623EC}"/>
              </a:ext>
            </a:extLst>
          </p:cNvPr>
          <p:cNvSpPr/>
          <p:nvPr/>
        </p:nvSpPr>
        <p:spPr>
          <a:xfrm>
            <a:off x="838200" y="3834288"/>
            <a:ext cx="3093058" cy="492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5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4D2A8-FB39-4AFD-8D26-464E6EFD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033AF9-481D-4CAC-8912-EB38462F0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3EC6F1C-3F74-430F-A8B0-45DE6956F0BA}"/>
              </a:ext>
            </a:extLst>
          </p:cNvPr>
          <p:cNvSpPr/>
          <p:nvPr/>
        </p:nvSpPr>
        <p:spPr>
          <a:xfrm>
            <a:off x="5915770" y="3498574"/>
            <a:ext cx="1009816" cy="405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9626B2-99EA-4CCF-9C80-63F5F8977335}"/>
              </a:ext>
            </a:extLst>
          </p:cNvPr>
          <p:cNvSpPr/>
          <p:nvPr/>
        </p:nvSpPr>
        <p:spPr>
          <a:xfrm>
            <a:off x="8755711" y="3498574"/>
            <a:ext cx="1009816" cy="405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A1EF2B-9F2D-AA47-D802-602E54BA5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18" y="2500833"/>
            <a:ext cx="10815163" cy="185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B8B2F99-B25E-4C3A-D0D5-07E6CC343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7481"/>
            <a:ext cx="7772400" cy="64430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C915426-2722-47D5-B1C1-E4047CCE56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18" t="30416"/>
          <a:stretch/>
        </p:blipFill>
        <p:spPr>
          <a:xfrm>
            <a:off x="3460831" y="1817225"/>
            <a:ext cx="5994058" cy="37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C5D45-9E3F-4427-8080-D1B5E811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Metalle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737E3C-ACF3-48C9-AC16-92D253E60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https://youtu.be/fc9zDNxMzrs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11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D5C95-9FA2-49F8-809A-7DFCD472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Kunststoff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FE5ABF-F5BF-4374-A1A9-FED287CAC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https://youtu.be/birqifimIZc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27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9D5BE8C-3508-AF61-495E-39BB6F119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2" y="1009891"/>
            <a:ext cx="11125243" cy="483821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D38D1D7-C74A-4FA3-B255-22F6B138204B}"/>
              </a:ext>
            </a:extLst>
          </p:cNvPr>
          <p:cNvSpPr/>
          <p:nvPr/>
        </p:nvSpPr>
        <p:spPr>
          <a:xfrm>
            <a:off x="4970571" y="3019593"/>
            <a:ext cx="2520000" cy="68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281D9AC-2DF6-46E8-8334-6DDADF8D4E84}"/>
              </a:ext>
            </a:extLst>
          </p:cNvPr>
          <p:cNvSpPr/>
          <p:nvPr/>
        </p:nvSpPr>
        <p:spPr>
          <a:xfrm>
            <a:off x="7543136" y="3017793"/>
            <a:ext cx="4140000" cy="68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BFDA7A-B821-43F8-A175-102F31121124}"/>
              </a:ext>
            </a:extLst>
          </p:cNvPr>
          <p:cNvSpPr/>
          <p:nvPr/>
        </p:nvSpPr>
        <p:spPr>
          <a:xfrm>
            <a:off x="4970571" y="3705393"/>
            <a:ext cx="2520000" cy="68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DAC3A9A-A7DA-4BE1-80E7-318FCACCE7D8}"/>
              </a:ext>
            </a:extLst>
          </p:cNvPr>
          <p:cNvSpPr/>
          <p:nvPr/>
        </p:nvSpPr>
        <p:spPr>
          <a:xfrm>
            <a:off x="7543136" y="3705393"/>
            <a:ext cx="4140000" cy="68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76C636F-F50C-4DFE-9C07-EDAD5D774239}"/>
              </a:ext>
            </a:extLst>
          </p:cNvPr>
          <p:cNvSpPr/>
          <p:nvPr/>
        </p:nvSpPr>
        <p:spPr>
          <a:xfrm>
            <a:off x="4970571" y="4411156"/>
            <a:ext cx="2520000" cy="68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E9B9DAD-329D-405F-8584-0D16F17C4F73}"/>
              </a:ext>
            </a:extLst>
          </p:cNvPr>
          <p:cNvSpPr/>
          <p:nvPr/>
        </p:nvSpPr>
        <p:spPr>
          <a:xfrm>
            <a:off x="7543136" y="4409356"/>
            <a:ext cx="4140000" cy="68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89146D2-8ECD-4D8A-946F-8A2BC4139C63}"/>
              </a:ext>
            </a:extLst>
          </p:cNvPr>
          <p:cNvSpPr/>
          <p:nvPr/>
        </p:nvSpPr>
        <p:spPr>
          <a:xfrm>
            <a:off x="4970571" y="5096956"/>
            <a:ext cx="2520000" cy="68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8035F98-AF35-49B9-ACD5-25BD8B5EDFCB}"/>
              </a:ext>
            </a:extLst>
          </p:cNvPr>
          <p:cNvSpPr/>
          <p:nvPr/>
        </p:nvSpPr>
        <p:spPr>
          <a:xfrm>
            <a:off x="7543137" y="5096956"/>
            <a:ext cx="4140000" cy="68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7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CB7D2-7CE1-4DE6-AED4-608B4DBE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8FA701-DF63-4D0E-9FBD-F29F37BA1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C22D28-FBCB-44EF-A55A-F964FD83F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35" y="0"/>
            <a:ext cx="9718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1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8F0AB7F-429D-613D-82C2-DA38E5CF4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98" y="1195368"/>
            <a:ext cx="11659633" cy="41579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7E4D744-124E-41E6-BD4E-6E5BC068C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6" t="25133"/>
          <a:stretch/>
        </p:blipFill>
        <p:spPr>
          <a:xfrm>
            <a:off x="3148313" y="1956122"/>
            <a:ext cx="6530629" cy="318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4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2">
      <a:dk1>
        <a:sysClr val="windowText" lastClr="000000"/>
      </a:dk1>
      <a:lt1>
        <a:sysClr val="window" lastClr="FFFFFF"/>
      </a:lt1>
      <a:dk2>
        <a:srgbClr val="FFFFFF"/>
      </a:dk2>
      <a:lt2>
        <a:srgbClr val="D8D8D8"/>
      </a:lt2>
      <a:accent1>
        <a:srgbClr val="92D050"/>
      </a:accent1>
      <a:accent2>
        <a:srgbClr val="C5E0B3"/>
      </a:accent2>
      <a:accent3>
        <a:srgbClr val="A5A5A5"/>
      </a:accent3>
      <a:accent4>
        <a:srgbClr val="7B7B7B"/>
      </a:accent4>
      <a:accent5>
        <a:srgbClr val="92D050"/>
      </a:accent5>
      <a:accent6>
        <a:srgbClr val="70AD47"/>
      </a:accent6>
      <a:hlink>
        <a:srgbClr val="92D050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learnING.docx" id="{B4DD8BF2-07CB-46F0-A5A1-E81AC63D81E1}" vid="{0949DC94-EEA5-4C86-8EA2-EF82CADD2BA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StartlearnING</Template>
  <TotalTime>0</TotalTime>
  <Words>56</Words>
  <Application>Microsoft Office PowerPoint</Application>
  <PresentationFormat>Breitbild</PresentationFormat>
  <Paragraphs>18</Paragraphs>
  <Slides>21</Slides>
  <Notes>0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Metalle</vt:lpstr>
      <vt:lpstr>Kunststoff</vt:lpstr>
      <vt:lpstr>PowerPoint-Präsentation</vt:lpstr>
      <vt:lpstr>PowerPoint-Präsentation</vt:lpstr>
      <vt:lpstr>PowerPoint-Präsentation</vt:lpstr>
      <vt:lpstr>PowerPoint-Präsentation</vt:lpstr>
      <vt:lpstr>Reflexion</vt:lpstr>
      <vt:lpstr>Absorption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Wärmeströmung</vt:lpstr>
      <vt:lpstr>PowerPoint-Präsentation</vt:lpstr>
      <vt:lpstr>PowerPoint-Präsentation</vt:lpstr>
      <vt:lpstr>Welche Formen der Wärmeausbreitung haben wir kennengelernt?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Reiser</dc:creator>
  <cp:lastModifiedBy>Brunner,Andrea</cp:lastModifiedBy>
  <cp:revision>6</cp:revision>
  <dcterms:created xsi:type="dcterms:W3CDTF">2021-12-16T14:46:49Z</dcterms:created>
  <dcterms:modified xsi:type="dcterms:W3CDTF">2026-07-03T09:45:13Z</dcterms:modified>
</cp:coreProperties>
</file>