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7" r:id="rId2"/>
    <p:sldId id="258" r:id="rId3"/>
    <p:sldId id="271" r:id="rId4"/>
    <p:sldId id="260" r:id="rId5"/>
    <p:sldId id="259" r:id="rId6"/>
    <p:sldId id="261" r:id="rId7"/>
    <p:sldId id="262" r:id="rId8"/>
    <p:sldId id="263" r:id="rId9"/>
    <p:sldId id="264" r:id="rId10"/>
    <p:sldId id="275" r:id="rId11"/>
    <p:sldId id="265" r:id="rId12"/>
    <p:sldId id="272" r:id="rId13"/>
    <p:sldId id="273" r:id="rId14"/>
    <p:sldId id="274" r:id="rId15"/>
    <p:sldId id="266" r:id="rId16"/>
    <p:sldId id="267" r:id="rId17"/>
    <p:sldId id="268" r:id="rId18"/>
    <p:sldId id="269" r:id="rId19"/>
    <p:sldId id="276" r:id="rId2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us Reiser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DA86"/>
    <a:srgbClr val="F5F5F5"/>
    <a:srgbClr val="F2F2F2"/>
    <a:srgbClr val="EEEEEE"/>
    <a:srgbClr val="BBF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4" autoAdjust="0"/>
    <p:restoredTop sz="84679" autoAdjust="0"/>
  </p:normalViewPr>
  <p:slideViewPr>
    <p:cSldViewPr snapToGrid="0" showGuides="1">
      <p:cViewPr varScale="1">
        <p:scale>
          <a:sx n="120" d="100"/>
          <a:sy n="120" d="100"/>
        </p:scale>
        <p:origin x="108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B853BFF-92BC-436B-9FCB-641FB8F629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E56286E-E904-4A89-AC24-A77B2427D74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8BAD6B5-3CF5-41B6-8D88-E1697FD48F6D}" type="datetimeFigureOut">
              <a:rPr lang="de-DE"/>
              <a:pPr>
                <a:defRPr/>
              </a:pPr>
              <a:t>06.07.2026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997E33B0-BB9C-47C8-BBCD-21AF097BC6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E6B22790-AAB4-49E1-AB53-4D31075D79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CAB36E0-5D2A-446B-9B19-0995AF300E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3CD6AAD-A6C6-4240-A24E-29B7624EB4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F175F06-4404-4C63-A521-96FB704A240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B5D776BE-F7DB-4A13-B8C2-027EE064F3B4}"/>
              </a:ext>
            </a:extLst>
          </p:cNvPr>
          <p:cNvSpPr/>
          <p:nvPr/>
        </p:nvSpPr>
        <p:spPr>
          <a:xfrm>
            <a:off x="-339725" y="-2395538"/>
            <a:ext cx="8410575" cy="7196138"/>
          </a:xfrm>
          <a:prstGeom prst="ellipse">
            <a:avLst/>
          </a:prstGeom>
          <a:solidFill>
            <a:srgbClr val="F5F5F5"/>
          </a:solidFill>
          <a:ln w="171450" cap="rnd" cmpd="sng">
            <a:solidFill>
              <a:srgbClr val="BCDA8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5" name="Grafik 7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13C4F230-AD05-4F5D-8DD7-622DA9D31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030288"/>
            <a:ext cx="44481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B4998EC-6D24-4AAD-8BCD-84762853E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63" y="517525"/>
            <a:ext cx="17732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ntertitel 2">
            <a:extLst>
              <a:ext uri="{FF2B5EF4-FFF2-40B4-BE49-F238E27FC236}">
                <a16:creationId xmlns:a16="http://schemas.microsoft.com/office/drawing/2014/main" id="{54AEF429-D756-43AB-AA07-7BAED7B7CB98}"/>
              </a:ext>
            </a:extLst>
          </p:cNvPr>
          <p:cNvSpPr txBox="1">
            <a:spLocks/>
          </p:cNvSpPr>
          <p:nvPr/>
        </p:nvSpPr>
        <p:spPr>
          <a:xfrm>
            <a:off x="6096000" y="2911475"/>
            <a:ext cx="5108575" cy="3003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3600" b="1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/>
          </p:nvPr>
        </p:nvSpPr>
        <p:spPr>
          <a:xfrm>
            <a:off x="6852380" y="3174182"/>
            <a:ext cx="3745727" cy="7081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6808648" y="4801345"/>
            <a:ext cx="3745727" cy="70816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95674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E55C151-7996-465B-B4DF-24901EAF7902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BCD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5" name="Grafik 7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AEB1DE2E-C747-4737-B5F7-F6F7C0DE4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6242050"/>
            <a:ext cx="10668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6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5DEE064-D382-4FB2-9EF4-C0F0A6700FAA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BCD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5" name="Grafik 7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CB2FC141-9645-4B78-9C70-5373531EC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6242050"/>
            <a:ext cx="10668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abellenplatzhalter 13"/>
          <p:cNvSpPr>
            <a:spLocks noGrp="1"/>
          </p:cNvSpPr>
          <p:nvPr>
            <p:ph type="tbl" sz="quarter" idx="10"/>
          </p:nvPr>
        </p:nvSpPr>
        <p:spPr>
          <a:xfrm>
            <a:off x="2806262" y="2070539"/>
            <a:ext cx="6421821" cy="3868300"/>
          </a:xfrm>
          <a:solidFill>
            <a:srgbClr val="BCDA86"/>
          </a:solidFill>
          <a:ln w="12700"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de-DE" noProof="0"/>
              <a:t>Tabelle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90895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478B8FC8-1BF7-4C03-96E2-56E5673D1DB3}"/>
              </a:ext>
            </a:extLst>
          </p:cNvPr>
          <p:cNvSpPr/>
          <p:nvPr/>
        </p:nvSpPr>
        <p:spPr>
          <a:xfrm>
            <a:off x="-339725" y="-2395538"/>
            <a:ext cx="8410575" cy="7196138"/>
          </a:xfrm>
          <a:prstGeom prst="ellipse">
            <a:avLst/>
          </a:prstGeom>
          <a:solidFill>
            <a:srgbClr val="F5F5F5"/>
          </a:solidFill>
          <a:ln w="171450" cap="rnd" cmpd="sng">
            <a:solidFill>
              <a:srgbClr val="BCDA8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3" name="Grafik 7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1C77A6AD-59F5-456F-91AB-576F9F8DF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030288"/>
            <a:ext cx="44481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C19A6EA0-F1F4-4E7B-96C8-B89158A7A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63" y="517525"/>
            <a:ext cx="17732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F1EF31C-D516-476B-A0E6-B53E0A3BE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038" y="4800600"/>
            <a:ext cx="4894262" cy="585788"/>
          </a:xfrm>
          <a:prstGeom prst="rect">
            <a:avLst/>
          </a:prstGeom>
          <a:solidFill>
            <a:srgbClr val="BCDA8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3200" b="1"/>
              <a:t>www.startlearning.info</a:t>
            </a:r>
          </a:p>
        </p:txBody>
      </p:sp>
    </p:spTree>
    <p:extLst>
      <p:ext uri="{BB962C8B-B14F-4D97-AF65-F5344CB8AC3E}">
        <p14:creationId xmlns:p14="http://schemas.microsoft.com/office/powerpoint/2010/main" val="428644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CE90557-6B24-452C-A19D-6ACF7C30EF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en-US" altLang="de-DE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D7BE319-463D-43FE-9046-39A284672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US" alt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CE79D-BBAC-48B4-97CE-BE2940ACC3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24063E-0F4A-4B64-9816-6AC97A28ADA3}" type="datetimeFigureOut">
              <a:rPr lang="de-DE"/>
              <a:pPr>
                <a:defRPr/>
              </a:pPr>
              <a:t>06.07.2026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4873F-F678-45DD-8126-D76376901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4AF24-B020-4A3B-8C0D-ED0F4879B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1938DA-1E68-4023-AD8E-221CF93292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platzhalter 1">
            <a:extLst>
              <a:ext uri="{FF2B5EF4-FFF2-40B4-BE49-F238E27FC236}">
                <a16:creationId xmlns:a16="http://schemas.microsoft.com/office/drawing/2014/main" id="{5A887F32-CF7D-4ACB-8B7C-BCAF93FFB319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851650" y="3173413"/>
            <a:ext cx="3746500" cy="709612"/>
          </a:xfrm>
        </p:spPr>
        <p:txBody>
          <a:bodyPr/>
          <a:lstStyle/>
          <a:p>
            <a:r>
              <a:rPr lang="de-DE" altLang="de-DE" dirty="0"/>
              <a:t>Bewegung</a:t>
            </a:r>
          </a:p>
        </p:txBody>
      </p:sp>
      <p:sp>
        <p:nvSpPr>
          <p:cNvPr id="7171" name="Textplatzhalter 2">
            <a:extLst>
              <a:ext uri="{FF2B5EF4-FFF2-40B4-BE49-F238E27FC236}">
                <a16:creationId xmlns:a16="http://schemas.microsoft.com/office/drawing/2014/main" id="{987D0DAD-916A-4279-9ECB-2A7224EC459B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801568" y="4363279"/>
            <a:ext cx="3744912" cy="70961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de-DE" altLang="de-DE" dirty="0"/>
              <a:t>Stunde 2 (Exoskelett und hydrostatisches Skelett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941B4-2461-4FAC-9D6E-5849489A3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D12737-20D0-4E27-9FBA-4E1C7FA07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AC46ABD7-C578-4968-9F25-AA13E4985A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6412" y="365125"/>
          <a:ext cx="10990647" cy="5853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-Bild" r:id="rId2" imgW="8999280" imgH="4793040" progId="Paint.Picture">
                  <p:embed/>
                </p:oleObj>
              </mc:Choice>
              <mc:Fallback>
                <p:oleObj name="Bitmap-Bild" r:id="rId2" imgW="8999280" imgH="4793040" progId="Paint.Picture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AC46ABD7-C578-4968-9F25-AA13E4985A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6412" y="365125"/>
                        <a:ext cx="10990647" cy="5853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1120032F-1D19-4481-88A7-A29C8D39A8BC}"/>
              </a:ext>
            </a:extLst>
          </p:cNvPr>
          <p:cNvSpPr/>
          <p:nvPr/>
        </p:nvSpPr>
        <p:spPr>
          <a:xfrm>
            <a:off x="5764306" y="3207078"/>
            <a:ext cx="2545976" cy="502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3FDF559-7235-4671-B341-89213D2FC1AF}"/>
              </a:ext>
            </a:extLst>
          </p:cNvPr>
          <p:cNvSpPr/>
          <p:nvPr/>
        </p:nvSpPr>
        <p:spPr>
          <a:xfrm>
            <a:off x="5764306" y="3750282"/>
            <a:ext cx="2545976" cy="502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55925F-192E-4C7F-83C0-1D0EE572C95B}"/>
              </a:ext>
            </a:extLst>
          </p:cNvPr>
          <p:cNvSpPr/>
          <p:nvPr/>
        </p:nvSpPr>
        <p:spPr>
          <a:xfrm>
            <a:off x="5764306" y="4255806"/>
            <a:ext cx="2545976" cy="502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514C6FE-C1E0-422F-8BC4-2B764337A304}"/>
              </a:ext>
            </a:extLst>
          </p:cNvPr>
          <p:cNvSpPr/>
          <p:nvPr/>
        </p:nvSpPr>
        <p:spPr>
          <a:xfrm>
            <a:off x="5764306" y="4757829"/>
            <a:ext cx="2545976" cy="502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F88E2C2-1DE1-4B80-8626-4289328F8FE6}"/>
              </a:ext>
            </a:extLst>
          </p:cNvPr>
          <p:cNvSpPr/>
          <p:nvPr/>
        </p:nvSpPr>
        <p:spPr>
          <a:xfrm>
            <a:off x="5764306" y="5293747"/>
            <a:ext cx="2545976" cy="502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2253368-CD99-4CD2-846A-2982E5D9B368}"/>
              </a:ext>
            </a:extLst>
          </p:cNvPr>
          <p:cNvSpPr/>
          <p:nvPr/>
        </p:nvSpPr>
        <p:spPr>
          <a:xfrm>
            <a:off x="8559052" y="3217588"/>
            <a:ext cx="2655793" cy="303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5344DD3-7CC5-452F-A1C5-42EA437C29AB}"/>
              </a:ext>
            </a:extLst>
          </p:cNvPr>
          <p:cNvSpPr/>
          <p:nvPr/>
        </p:nvSpPr>
        <p:spPr>
          <a:xfrm>
            <a:off x="8559053" y="3750281"/>
            <a:ext cx="2655794" cy="303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3B87620-4B79-4CE8-81C1-342132D0205F}"/>
              </a:ext>
            </a:extLst>
          </p:cNvPr>
          <p:cNvSpPr/>
          <p:nvPr/>
        </p:nvSpPr>
        <p:spPr>
          <a:xfrm>
            <a:off x="8559053" y="4297847"/>
            <a:ext cx="2655794" cy="389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9218E05-30AA-4C87-84B5-04C5F125EFBE}"/>
              </a:ext>
            </a:extLst>
          </p:cNvPr>
          <p:cNvSpPr/>
          <p:nvPr/>
        </p:nvSpPr>
        <p:spPr>
          <a:xfrm>
            <a:off x="8559053" y="4823254"/>
            <a:ext cx="2655794" cy="305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E585102-A631-4E3C-99D6-27F94A681DC5}"/>
              </a:ext>
            </a:extLst>
          </p:cNvPr>
          <p:cNvSpPr/>
          <p:nvPr/>
        </p:nvSpPr>
        <p:spPr>
          <a:xfrm>
            <a:off x="8559052" y="5359172"/>
            <a:ext cx="2655792" cy="389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61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7BF326-795F-4815-8678-08713E6A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F1D8018-B952-0D4E-AA04-4A1A91E04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7" t="22683" r="39924" b="53643"/>
          <a:stretch/>
        </p:blipFill>
        <p:spPr>
          <a:xfrm>
            <a:off x="1666755" y="1822231"/>
            <a:ext cx="8403390" cy="5709182"/>
          </a:xfrm>
        </p:spPr>
      </p:pic>
    </p:spTree>
    <p:extLst>
      <p:ext uri="{BB962C8B-B14F-4D97-AF65-F5344CB8AC3E}">
        <p14:creationId xmlns:p14="http://schemas.microsoft.com/office/powerpoint/2010/main" val="755895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7BF326-795F-4815-8678-08713E6A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715D5EE-F93D-6A42-9471-F55248FCC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5" t="11266" r="40267" b="56568"/>
          <a:stretch/>
        </p:blipFill>
        <p:spPr>
          <a:xfrm>
            <a:off x="1446148" y="0"/>
            <a:ext cx="8114540" cy="6838647"/>
          </a:xfrm>
        </p:spPr>
      </p:pic>
    </p:spTree>
    <p:extLst>
      <p:ext uri="{BB962C8B-B14F-4D97-AF65-F5344CB8AC3E}">
        <p14:creationId xmlns:p14="http://schemas.microsoft.com/office/powerpoint/2010/main" val="3604868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7BF326-795F-4815-8678-08713E6A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B9AFEA04-6E6F-3244-A44C-1A63544C3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" t="10979" r="40954" b="58557"/>
          <a:stretch/>
        </p:blipFill>
        <p:spPr>
          <a:xfrm>
            <a:off x="1446835" y="614888"/>
            <a:ext cx="7963382" cy="6039658"/>
          </a:xfrm>
        </p:spPr>
      </p:pic>
    </p:spTree>
    <p:extLst>
      <p:ext uri="{BB962C8B-B14F-4D97-AF65-F5344CB8AC3E}">
        <p14:creationId xmlns:p14="http://schemas.microsoft.com/office/powerpoint/2010/main" val="914364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7BF326-795F-4815-8678-08713E6A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5A0293-B76D-42AC-A5C9-2025C9C08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B672254-2A65-4985-BE12-3E071C1BE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203" y="681037"/>
            <a:ext cx="8086953" cy="5440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7122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99F1EE-124A-4F36-83E7-42B733A4D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Arbeitsauftrag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852BCEC-7EDB-BEC6-E78B-40D60DF7E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006" y="1428921"/>
            <a:ext cx="9225987" cy="527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43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8F2725-11D2-43B0-9758-9327F6390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DB1689-1D24-4564-ADAB-B74940F09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BBC50A1-30CD-753A-9527-1AAE589BA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449" y="519482"/>
            <a:ext cx="10129102" cy="544148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15FC8FF-A962-7175-A346-8985178B2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448" y="519482"/>
            <a:ext cx="10129101" cy="58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2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73CF7F1-0502-1A5A-AEAA-723D63F72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01" y="365125"/>
            <a:ext cx="9593597" cy="59831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765BB4-1DA0-40CE-917C-BE24F7AE6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357C8EF-1D59-442A-B889-BD2A22DB9C5C}"/>
              </a:ext>
            </a:extLst>
          </p:cNvPr>
          <p:cNvSpPr txBox="1"/>
          <p:nvPr/>
        </p:nvSpPr>
        <p:spPr>
          <a:xfrm>
            <a:off x="4360536" y="3521597"/>
            <a:ext cx="5929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Die Quermuskulatur. Der Arm wird dünner und länger.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3000A85-2D57-4660-8B25-C793C749A72A}"/>
              </a:ext>
            </a:extLst>
          </p:cNvPr>
          <p:cNvSpPr txBox="1"/>
          <p:nvPr/>
        </p:nvSpPr>
        <p:spPr>
          <a:xfrm>
            <a:off x="4360536" y="5149816"/>
            <a:ext cx="5526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Längsmuskulatur. Der Arm wird kürzer aber dicker.</a:t>
            </a:r>
          </a:p>
        </p:txBody>
      </p:sp>
    </p:spTree>
    <p:extLst>
      <p:ext uri="{BB962C8B-B14F-4D97-AF65-F5344CB8AC3E}">
        <p14:creationId xmlns:p14="http://schemas.microsoft.com/office/powerpoint/2010/main" val="27036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B721274D-F83A-151E-DBE4-AA0D71361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618" y="895038"/>
            <a:ext cx="9694762" cy="528449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9A8856-6A98-4707-9052-23C59B3AE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19512A7-2AD6-4644-A9AC-9F97F32188B4}"/>
              </a:ext>
            </a:extLst>
          </p:cNvPr>
          <p:cNvSpPr/>
          <p:nvPr/>
        </p:nvSpPr>
        <p:spPr>
          <a:xfrm>
            <a:off x="5615306" y="2408458"/>
            <a:ext cx="2556422" cy="1202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53CA846-B547-4DBB-90A3-F4FA844BEF85}"/>
              </a:ext>
            </a:extLst>
          </p:cNvPr>
          <p:cNvSpPr/>
          <p:nvPr/>
        </p:nvSpPr>
        <p:spPr>
          <a:xfrm>
            <a:off x="8245325" y="2403193"/>
            <a:ext cx="2556000" cy="120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609C803-9004-44E6-8470-30D87932498B}"/>
              </a:ext>
            </a:extLst>
          </p:cNvPr>
          <p:cNvSpPr/>
          <p:nvPr/>
        </p:nvSpPr>
        <p:spPr>
          <a:xfrm>
            <a:off x="5615306" y="3689415"/>
            <a:ext cx="2556000" cy="115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8B60A5-27BF-4A41-A68B-B4A10DD3558E}"/>
              </a:ext>
            </a:extLst>
          </p:cNvPr>
          <p:cNvSpPr/>
          <p:nvPr/>
        </p:nvSpPr>
        <p:spPr>
          <a:xfrm>
            <a:off x="8245325" y="3680842"/>
            <a:ext cx="2556000" cy="115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0DB8594-CE32-449C-9551-28EBEB4CF40E}"/>
              </a:ext>
            </a:extLst>
          </p:cNvPr>
          <p:cNvSpPr/>
          <p:nvPr/>
        </p:nvSpPr>
        <p:spPr>
          <a:xfrm>
            <a:off x="5603732" y="4877154"/>
            <a:ext cx="5197594" cy="120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99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941B4-2461-4FAC-9D6E-5849489A3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D12737-20D0-4E27-9FBA-4E1C7FA07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AC46ABD7-C578-4968-9F25-AA13E4985A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6412" y="365125"/>
          <a:ext cx="10990647" cy="5853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-Bild" r:id="rId2" imgW="8999280" imgH="4793040" progId="Paint.Picture">
                  <p:embed/>
                </p:oleObj>
              </mc:Choice>
              <mc:Fallback>
                <p:oleObj name="Bitmap-Bild" r:id="rId2" imgW="8999280" imgH="4793040" progId="Paint.Picture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AC46ABD7-C578-4968-9F25-AA13E4985A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6412" y="365125"/>
                        <a:ext cx="10990647" cy="5853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>
            <a:extLst>
              <a:ext uri="{FF2B5EF4-FFF2-40B4-BE49-F238E27FC236}">
                <a16:creationId xmlns:a16="http://schemas.microsoft.com/office/drawing/2014/main" id="{12253368-CD99-4CD2-846A-2982E5D9B368}"/>
              </a:ext>
            </a:extLst>
          </p:cNvPr>
          <p:cNvSpPr/>
          <p:nvPr/>
        </p:nvSpPr>
        <p:spPr>
          <a:xfrm>
            <a:off x="8559052" y="3196380"/>
            <a:ext cx="2655793" cy="502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5344DD3-7CC5-452F-A1C5-42EA437C29AB}"/>
              </a:ext>
            </a:extLst>
          </p:cNvPr>
          <p:cNvSpPr/>
          <p:nvPr/>
        </p:nvSpPr>
        <p:spPr>
          <a:xfrm>
            <a:off x="8559053" y="3750281"/>
            <a:ext cx="2655794" cy="502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3B87620-4B79-4CE8-81C1-342132D0205F}"/>
              </a:ext>
            </a:extLst>
          </p:cNvPr>
          <p:cNvSpPr/>
          <p:nvPr/>
        </p:nvSpPr>
        <p:spPr>
          <a:xfrm>
            <a:off x="8559053" y="4255806"/>
            <a:ext cx="2655794" cy="502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9218E05-30AA-4C87-84B5-04C5F125EFBE}"/>
              </a:ext>
            </a:extLst>
          </p:cNvPr>
          <p:cNvSpPr/>
          <p:nvPr/>
        </p:nvSpPr>
        <p:spPr>
          <a:xfrm>
            <a:off x="8559053" y="4791724"/>
            <a:ext cx="2655794" cy="502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E585102-A631-4E3C-99D6-27F94A681DC5}"/>
              </a:ext>
            </a:extLst>
          </p:cNvPr>
          <p:cNvSpPr/>
          <p:nvPr/>
        </p:nvSpPr>
        <p:spPr>
          <a:xfrm>
            <a:off x="8559052" y="5327642"/>
            <a:ext cx="2655792" cy="502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2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299CB8-13E1-4801-8A45-663BA562B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34106A-8EF6-49C3-86CB-95E76A801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44134D7-C549-458D-880C-409B94BF4A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78"/>
          <a:stretch/>
        </p:blipFill>
        <p:spPr bwMode="auto">
          <a:xfrm>
            <a:off x="3661410" y="2731625"/>
            <a:ext cx="4869180" cy="3375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77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299CB8-13E1-4801-8A45-663BA562B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34106A-8EF6-49C3-86CB-95E76A801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44134D7-C549-458D-880C-409B94BF4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410" y="751205"/>
            <a:ext cx="4869180" cy="5355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798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72CFD-F9C3-4BF0-BCF9-2DBC28903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9DC00B-ACAF-4D44-93BE-9C7F1B92C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0AD7B3A-CC99-B916-0D6A-83936E147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04863"/>
            <a:ext cx="7772400" cy="60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4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0326FC-E267-46E4-8D01-906BF149B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D33ADF-E01A-4FA2-A0B7-6C8CD0BB7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27983D4-923A-48AF-829D-6CB3AADF74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51" y="1825625"/>
            <a:ext cx="9112121" cy="34858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F302DE92-160C-4310-9602-A4D54255EB41}"/>
              </a:ext>
            </a:extLst>
          </p:cNvPr>
          <p:cNvSpPr/>
          <p:nvPr/>
        </p:nvSpPr>
        <p:spPr>
          <a:xfrm>
            <a:off x="1304014" y="2226365"/>
            <a:ext cx="2862469" cy="1009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2F4242D-FA3E-420A-A0E9-25990B90A992}"/>
              </a:ext>
            </a:extLst>
          </p:cNvPr>
          <p:cNvSpPr/>
          <p:nvPr/>
        </p:nvSpPr>
        <p:spPr>
          <a:xfrm>
            <a:off x="7364233" y="2226365"/>
            <a:ext cx="2862469" cy="1009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E350682-8A76-4BC6-8753-14AE1B17BBE4}"/>
              </a:ext>
            </a:extLst>
          </p:cNvPr>
          <p:cNvSpPr/>
          <p:nvPr/>
        </p:nvSpPr>
        <p:spPr>
          <a:xfrm>
            <a:off x="4501764" y="4390208"/>
            <a:ext cx="2862469" cy="1009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1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DBC98E4-97CD-E93A-7CD8-AD4957F97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064" y="104171"/>
            <a:ext cx="9827871" cy="6137941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1193084-E4F1-DEB5-E390-03FD334369B5}"/>
              </a:ext>
            </a:extLst>
          </p:cNvPr>
          <p:cNvSpPr/>
          <p:nvPr/>
        </p:nvSpPr>
        <p:spPr>
          <a:xfrm>
            <a:off x="6436729" y="1354236"/>
            <a:ext cx="4573206" cy="4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D132222-0FAC-7F0C-283D-D6355681D2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553" t="-65" r="1743" b="-1"/>
          <a:stretch/>
        </p:blipFill>
        <p:spPr>
          <a:xfrm>
            <a:off x="6506179" y="1759503"/>
            <a:ext cx="4503756" cy="449418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A61C751-E048-1B09-4427-5B63E3948240}"/>
              </a:ext>
            </a:extLst>
          </p:cNvPr>
          <p:cNvSpPr/>
          <p:nvPr/>
        </p:nvSpPr>
        <p:spPr>
          <a:xfrm>
            <a:off x="6506179" y="4930815"/>
            <a:ext cx="4737068" cy="1299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FA08E93-DE2A-D3E3-1157-86BD381D065B}"/>
              </a:ext>
            </a:extLst>
          </p:cNvPr>
          <p:cNvSpPr/>
          <p:nvPr/>
        </p:nvSpPr>
        <p:spPr>
          <a:xfrm>
            <a:off x="6506179" y="1483488"/>
            <a:ext cx="4737068" cy="3123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253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C365A3-1B1C-4BF4-88C4-3C48BAF1E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4E23200-26A7-0C18-B489-1E3B00BF7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55" y="555283"/>
            <a:ext cx="11554715" cy="490113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4B49B1C-A811-6395-A430-38FC262925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98"/>
          <a:stretch/>
        </p:blipFill>
        <p:spPr>
          <a:xfrm flipH="1">
            <a:off x="1499305" y="2420911"/>
            <a:ext cx="4886504" cy="255681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925E06E-AD4B-161F-7819-7B6B285998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87"/>
          <a:stretch/>
        </p:blipFill>
        <p:spPr>
          <a:xfrm>
            <a:off x="6823741" y="3429000"/>
            <a:ext cx="4886504" cy="152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1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BAF8119-24F9-EAED-B4CC-5BA7CD615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79" y="1044214"/>
            <a:ext cx="11329442" cy="4769572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453E02E0-86E2-409B-94EB-B89097D3DA8D}"/>
              </a:ext>
            </a:extLst>
          </p:cNvPr>
          <p:cNvSpPr/>
          <p:nvPr/>
        </p:nvSpPr>
        <p:spPr>
          <a:xfrm>
            <a:off x="5058953" y="3352570"/>
            <a:ext cx="324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5C46F30-7ADD-45B0-9F4D-6051440FC724}"/>
              </a:ext>
            </a:extLst>
          </p:cNvPr>
          <p:cNvSpPr/>
          <p:nvPr/>
        </p:nvSpPr>
        <p:spPr>
          <a:xfrm>
            <a:off x="8379857" y="3356318"/>
            <a:ext cx="324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C52F17C-8E72-43ED-A105-51C00BAED759}"/>
              </a:ext>
            </a:extLst>
          </p:cNvPr>
          <p:cNvSpPr/>
          <p:nvPr/>
        </p:nvSpPr>
        <p:spPr>
          <a:xfrm>
            <a:off x="5058953" y="4152445"/>
            <a:ext cx="324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F2872CA-CB65-4A27-BDE3-057AFC1F0250}"/>
              </a:ext>
            </a:extLst>
          </p:cNvPr>
          <p:cNvSpPr/>
          <p:nvPr/>
        </p:nvSpPr>
        <p:spPr>
          <a:xfrm>
            <a:off x="8379857" y="4152445"/>
            <a:ext cx="324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948F543-F140-4277-B314-A05BDE7706ED}"/>
              </a:ext>
            </a:extLst>
          </p:cNvPr>
          <p:cNvSpPr/>
          <p:nvPr/>
        </p:nvSpPr>
        <p:spPr>
          <a:xfrm>
            <a:off x="5058953" y="4952320"/>
            <a:ext cx="324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9F9DE81-FC09-421E-B1B9-97285602FE3F}"/>
              </a:ext>
            </a:extLst>
          </p:cNvPr>
          <p:cNvSpPr/>
          <p:nvPr/>
        </p:nvSpPr>
        <p:spPr>
          <a:xfrm>
            <a:off x="8379857" y="4952320"/>
            <a:ext cx="324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273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4A1097-20EA-46B3-809F-5D771C1A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Welche „Grundelemente für Bewegung“ sind bei Insekten und Menschen identisch?</a:t>
            </a:r>
            <a:br>
              <a:rPr lang="de-DE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EF8253-F8F6-414A-94BC-0FD832527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18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 gibt bewegliche und starre Bestandteile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18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Muskeln sorgen für Bewegung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18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Muskeln können sich nur anspannen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18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Sie brauchen einen Gegenspieler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940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">
  <a:themeElements>
    <a:clrScheme name="Benutzerdefiniert 2">
      <a:dk1>
        <a:sysClr val="windowText" lastClr="000000"/>
      </a:dk1>
      <a:lt1>
        <a:sysClr val="window" lastClr="FFFFFF"/>
      </a:lt1>
      <a:dk2>
        <a:srgbClr val="FFFFFF"/>
      </a:dk2>
      <a:lt2>
        <a:srgbClr val="D8D8D8"/>
      </a:lt2>
      <a:accent1>
        <a:srgbClr val="92D050"/>
      </a:accent1>
      <a:accent2>
        <a:srgbClr val="C5E0B3"/>
      </a:accent2>
      <a:accent3>
        <a:srgbClr val="A5A5A5"/>
      </a:accent3>
      <a:accent4>
        <a:srgbClr val="7B7B7B"/>
      </a:accent4>
      <a:accent5>
        <a:srgbClr val="92D050"/>
      </a:accent5>
      <a:accent6>
        <a:srgbClr val="70AD47"/>
      </a:accent6>
      <a:hlink>
        <a:srgbClr val="92D050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rtlearnING.docx" id="{B4DD8BF2-07CB-46F0-A5A1-E81AC63D81E1}" vid="{0949DC94-EEA5-4C86-8EA2-EF82CADD2BA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StartlearnING</Template>
  <TotalTime>0</TotalTime>
  <Words>61</Words>
  <Application>Microsoft Office PowerPoint</Application>
  <PresentationFormat>Breitbild</PresentationFormat>
  <Paragraphs>10</Paragraphs>
  <Slides>19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Ink Free</vt:lpstr>
      <vt:lpstr>Symbol</vt:lpstr>
      <vt:lpstr>Wingdings</vt:lpstr>
      <vt:lpstr>Office</vt:lpstr>
      <vt:lpstr>Bitmap-Bild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Welche „Grundelemente für Bewegung“ sind bei Insekten und Menschen identisch?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Arbeitsauftrag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Markus Reiser</dc:creator>
  <cp:lastModifiedBy>Brunner,Andrea</cp:lastModifiedBy>
  <cp:revision>13</cp:revision>
  <dcterms:created xsi:type="dcterms:W3CDTF">2021-12-10T13:07:43Z</dcterms:created>
  <dcterms:modified xsi:type="dcterms:W3CDTF">2026-07-06T07:08:51Z</dcterms:modified>
</cp:coreProperties>
</file>