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7" r:id="rId2"/>
    <p:sldId id="272" r:id="rId3"/>
    <p:sldId id="262" r:id="rId4"/>
    <p:sldId id="263" r:id="rId5"/>
    <p:sldId id="269" r:id="rId6"/>
    <p:sldId id="259" r:id="rId7"/>
    <p:sldId id="270" r:id="rId8"/>
    <p:sldId id="271" r:id="rId9"/>
    <p:sldId id="260" r:id="rId10"/>
    <p:sldId id="264" r:id="rId11"/>
    <p:sldId id="265" r:id="rId12"/>
    <p:sldId id="261" r:id="rId13"/>
    <p:sldId id="266" r:id="rId14"/>
    <p:sldId id="268" r:id="rId15"/>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774700" rtl="0" fontAlgn="auto" latinLnBrk="0" hangingPunct="0">
      <a:lnSpc>
        <a:spcPct val="100000"/>
      </a:lnSpc>
      <a:spcBef>
        <a:spcPts val="0"/>
      </a:spcBef>
      <a:spcAft>
        <a:spcPts val="0"/>
      </a:spcAft>
      <a:buClrTx/>
      <a:buSzTx/>
      <a:buFontTx/>
      <a:buNone/>
      <a:tabLst/>
      <a:defRPr kumimoji="0" sz="4400" b="0" i="0" u="none" strike="noStrike" cap="none" spc="0" normalizeH="0" baseline="0">
        <a:ln>
          <a:noFill/>
        </a:ln>
        <a:solidFill>
          <a:srgbClr val="000000"/>
        </a:solidFill>
        <a:effectLst/>
        <a:uFillTx/>
        <a:latin typeface="Helvetica Neue Light"/>
        <a:ea typeface="Helvetica Neue Light"/>
        <a:cs typeface="Helvetica Neue Light"/>
        <a:sym typeface="Helvetica Neue Light"/>
      </a:defRPr>
    </a:lvl1pPr>
    <a:lvl2pPr marL="0" marR="0" indent="342900" algn="ctr" defTabSz="774700" rtl="0" fontAlgn="auto" latinLnBrk="0" hangingPunct="0">
      <a:lnSpc>
        <a:spcPct val="100000"/>
      </a:lnSpc>
      <a:spcBef>
        <a:spcPts val="0"/>
      </a:spcBef>
      <a:spcAft>
        <a:spcPts val="0"/>
      </a:spcAft>
      <a:buClrTx/>
      <a:buSzTx/>
      <a:buFontTx/>
      <a:buNone/>
      <a:tabLst/>
      <a:defRPr kumimoji="0" sz="4400" b="0" i="0" u="none" strike="noStrike" cap="none" spc="0" normalizeH="0" baseline="0">
        <a:ln>
          <a:noFill/>
        </a:ln>
        <a:solidFill>
          <a:srgbClr val="000000"/>
        </a:solidFill>
        <a:effectLst/>
        <a:uFillTx/>
        <a:latin typeface="Helvetica Neue Light"/>
        <a:ea typeface="Helvetica Neue Light"/>
        <a:cs typeface="Helvetica Neue Light"/>
        <a:sym typeface="Helvetica Neue Light"/>
      </a:defRPr>
    </a:lvl2pPr>
    <a:lvl3pPr marL="0" marR="0" indent="685800" algn="ctr" defTabSz="774700" rtl="0" fontAlgn="auto" latinLnBrk="0" hangingPunct="0">
      <a:lnSpc>
        <a:spcPct val="100000"/>
      </a:lnSpc>
      <a:spcBef>
        <a:spcPts val="0"/>
      </a:spcBef>
      <a:spcAft>
        <a:spcPts val="0"/>
      </a:spcAft>
      <a:buClrTx/>
      <a:buSzTx/>
      <a:buFontTx/>
      <a:buNone/>
      <a:tabLst/>
      <a:defRPr kumimoji="0" sz="4400" b="0" i="0" u="none" strike="noStrike" cap="none" spc="0" normalizeH="0" baseline="0">
        <a:ln>
          <a:noFill/>
        </a:ln>
        <a:solidFill>
          <a:srgbClr val="000000"/>
        </a:solidFill>
        <a:effectLst/>
        <a:uFillTx/>
        <a:latin typeface="Helvetica Neue Light"/>
        <a:ea typeface="Helvetica Neue Light"/>
        <a:cs typeface="Helvetica Neue Light"/>
        <a:sym typeface="Helvetica Neue Light"/>
      </a:defRPr>
    </a:lvl3pPr>
    <a:lvl4pPr marL="0" marR="0" indent="1028700" algn="ctr" defTabSz="774700" rtl="0" fontAlgn="auto" latinLnBrk="0" hangingPunct="0">
      <a:lnSpc>
        <a:spcPct val="100000"/>
      </a:lnSpc>
      <a:spcBef>
        <a:spcPts val="0"/>
      </a:spcBef>
      <a:spcAft>
        <a:spcPts val="0"/>
      </a:spcAft>
      <a:buClrTx/>
      <a:buSzTx/>
      <a:buFontTx/>
      <a:buNone/>
      <a:tabLst/>
      <a:defRPr kumimoji="0" sz="4400" b="0" i="0" u="none" strike="noStrike" cap="none" spc="0" normalizeH="0" baseline="0">
        <a:ln>
          <a:noFill/>
        </a:ln>
        <a:solidFill>
          <a:srgbClr val="000000"/>
        </a:solidFill>
        <a:effectLst/>
        <a:uFillTx/>
        <a:latin typeface="Helvetica Neue Light"/>
        <a:ea typeface="Helvetica Neue Light"/>
        <a:cs typeface="Helvetica Neue Light"/>
        <a:sym typeface="Helvetica Neue Light"/>
      </a:defRPr>
    </a:lvl4pPr>
    <a:lvl5pPr marL="0" marR="0" indent="1371600" algn="ctr" defTabSz="774700" rtl="0" fontAlgn="auto" latinLnBrk="0" hangingPunct="0">
      <a:lnSpc>
        <a:spcPct val="100000"/>
      </a:lnSpc>
      <a:spcBef>
        <a:spcPts val="0"/>
      </a:spcBef>
      <a:spcAft>
        <a:spcPts val="0"/>
      </a:spcAft>
      <a:buClrTx/>
      <a:buSzTx/>
      <a:buFontTx/>
      <a:buNone/>
      <a:tabLst/>
      <a:defRPr kumimoji="0" sz="4400" b="0" i="0" u="none" strike="noStrike" cap="none" spc="0" normalizeH="0" baseline="0">
        <a:ln>
          <a:noFill/>
        </a:ln>
        <a:solidFill>
          <a:srgbClr val="000000"/>
        </a:solidFill>
        <a:effectLst/>
        <a:uFillTx/>
        <a:latin typeface="Helvetica Neue Light"/>
        <a:ea typeface="Helvetica Neue Light"/>
        <a:cs typeface="Helvetica Neue Light"/>
        <a:sym typeface="Helvetica Neue Light"/>
      </a:defRPr>
    </a:lvl5pPr>
    <a:lvl6pPr marL="0" marR="0" indent="1714500" algn="ctr" defTabSz="774700" rtl="0" fontAlgn="auto" latinLnBrk="0" hangingPunct="0">
      <a:lnSpc>
        <a:spcPct val="100000"/>
      </a:lnSpc>
      <a:spcBef>
        <a:spcPts val="0"/>
      </a:spcBef>
      <a:spcAft>
        <a:spcPts val="0"/>
      </a:spcAft>
      <a:buClrTx/>
      <a:buSzTx/>
      <a:buFontTx/>
      <a:buNone/>
      <a:tabLst/>
      <a:defRPr kumimoji="0" sz="4400" b="0" i="0" u="none" strike="noStrike" cap="none" spc="0" normalizeH="0" baseline="0">
        <a:ln>
          <a:noFill/>
        </a:ln>
        <a:solidFill>
          <a:srgbClr val="000000"/>
        </a:solidFill>
        <a:effectLst/>
        <a:uFillTx/>
        <a:latin typeface="Helvetica Neue Light"/>
        <a:ea typeface="Helvetica Neue Light"/>
        <a:cs typeface="Helvetica Neue Light"/>
        <a:sym typeface="Helvetica Neue Light"/>
      </a:defRPr>
    </a:lvl6pPr>
    <a:lvl7pPr marL="0" marR="0" indent="2057400" algn="ctr" defTabSz="774700" rtl="0" fontAlgn="auto" latinLnBrk="0" hangingPunct="0">
      <a:lnSpc>
        <a:spcPct val="100000"/>
      </a:lnSpc>
      <a:spcBef>
        <a:spcPts val="0"/>
      </a:spcBef>
      <a:spcAft>
        <a:spcPts val="0"/>
      </a:spcAft>
      <a:buClrTx/>
      <a:buSzTx/>
      <a:buFontTx/>
      <a:buNone/>
      <a:tabLst/>
      <a:defRPr kumimoji="0" sz="4400" b="0" i="0" u="none" strike="noStrike" cap="none" spc="0" normalizeH="0" baseline="0">
        <a:ln>
          <a:noFill/>
        </a:ln>
        <a:solidFill>
          <a:srgbClr val="000000"/>
        </a:solidFill>
        <a:effectLst/>
        <a:uFillTx/>
        <a:latin typeface="Helvetica Neue Light"/>
        <a:ea typeface="Helvetica Neue Light"/>
        <a:cs typeface="Helvetica Neue Light"/>
        <a:sym typeface="Helvetica Neue Light"/>
      </a:defRPr>
    </a:lvl7pPr>
    <a:lvl8pPr marL="0" marR="0" indent="2400300" algn="ctr" defTabSz="774700" rtl="0" fontAlgn="auto" latinLnBrk="0" hangingPunct="0">
      <a:lnSpc>
        <a:spcPct val="100000"/>
      </a:lnSpc>
      <a:spcBef>
        <a:spcPts val="0"/>
      </a:spcBef>
      <a:spcAft>
        <a:spcPts val="0"/>
      </a:spcAft>
      <a:buClrTx/>
      <a:buSzTx/>
      <a:buFontTx/>
      <a:buNone/>
      <a:tabLst/>
      <a:defRPr kumimoji="0" sz="4400" b="0" i="0" u="none" strike="noStrike" cap="none" spc="0" normalizeH="0" baseline="0">
        <a:ln>
          <a:noFill/>
        </a:ln>
        <a:solidFill>
          <a:srgbClr val="000000"/>
        </a:solidFill>
        <a:effectLst/>
        <a:uFillTx/>
        <a:latin typeface="Helvetica Neue Light"/>
        <a:ea typeface="Helvetica Neue Light"/>
        <a:cs typeface="Helvetica Neue Light"/>
        <a:sym typeface="Helvetica Neue Light"/>
      </a:defRPr>
    </a:lvl8pPr>
    <a:lvl9pPr marL="0" marR="0" indent="2743200" algn="ctr" defTabSz="774700" rtl="0" fontAlgn="auto" latinLnBrk="0" hangingPunct="0">
      <a:lnSpc>
        <a:spcPct val="100000"/>
      </a:lnSpc>
      <a:spcBef>
        <a:spcPts val="0"/>
      </a:spcBef>
      <a:spcAft>
        <a:spcPts val="0"/>
      </a:spcAft>
      <a:buClrTx/>
      <a:buSzTx/>
      <a:buFontTx/>
      <a:buNone/>
      <a:tabLst/>
      <a:defRPr kumimoji="0" sz="4400" b="0" i="0" u="none" strike="noStrike" cap="none" spc="0" normalizeH="0" baseline="0">
        <a:ln>
          <a:noFill/>
        </a:ln>
        <a:solidFill>
          <a:srgbClr val="000000"/>
        </a:solidFill>
        <a:effectLst/>
        <a:uFillTx/>
        <a:latin typeface="Helvetica Neue Light"/>
        <a:ea typeface="Helvetica Neue Light"/>
        <a:cs typeface="Helvetica Neue Light"/>
        <a:sym typeface="Helvetica Neue Light"/>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5" d="100"/>
          <a:sy n="115" d="100"/>
        </p:scale>
        <p:origin x="153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F2">
    <p:spTree>
      <p:nvGrpSpPr>
        <p:cNvPr id="1" name=""/>
        <p:cNvGrpSpPr/>
        <p:nvPr/>
      </p:nvGrpSpPr>
      <p:grpSpPr>
        <a:xfrm>
          <a:off x="0" y="0"/>
          <a:ext cx="0" cy="0"/>
          <a:chOff x="0" y="0"/>
          <a:chExt cx="0" cy="0"/>
        </a:xfrm>
      </p:grpSpPr>
      <p:sp>
        <p:nvSpPr>
          <p:cNvPr id="18" name="Titeltext"/>
          <p:cNvSpPr txBox="1">
            <a:spLocks noGrp="1"/>
          </p:cNvSpPr>
          <p:nvPr>
            <p:ph type="body" sz="half" idx="13"/>
          </p:nvPr>
        </p:nvSpPr>
        <p:spPr>
          <a:xfrm>
            <a:off x="814388" y="977801"/>
            <a:ext cx="7936706" cy="2129730"/>
          </a:xfrm>
          <a:prstGeom prst="rect">
            <a:avLst/>
          </a:prstGeom>
        </p:spPr>
        <p:txBody>
          <a:bodyPr anchor="b"/>
          <a:lstStyle>
            <a:lvl1pPr marL="0" indent="0">
              <a:spcBef>
                <a:spcPts val="0"/>
              </a:spcBef>
              <a:buSzTx/>
              <a:buNone/>
              <a:defRPr sz="3375" b="1">
                <a:solidFill>
                  <a:srgbClr val="000000"/>
                </a:solidFill>
                <a:latin typeface="Calibri" panose="020F0502020204030204" pitchFamily="34" charset="0"/>
                <a:ea typeface="Calibri" panose="020F0502020204030204" pitchFamily="34" charset="0"/>
                <a:cs typeface="Calibri" panose="020F0502020204030204" pitchFamily="34" charset="0"/>
                <a:sym typeface="Arial"/>
              </a:defRPr>
            </a:lvl1pPr>
          </a:lstStyle>
          <a:p>
            <a:pPr lvl="0"/>
            <a:r>
              <a:rPr lang="de-DE"/>
              <a:t>Mastertextformat bearbeiten</a:t>
            </a:r>
          </a:p>
        </p:txBody>
      </p:sp>
      <p:sp>
        <p:nvSpPr>
          <p:cNvPr id="19" name="Textebene 1"/>
          <p:cNvSpPr txBox="1">
            <a:spLocks noGrp="1"/>
          </p:cNvSpPr>
          <p:nvPr>
            <p:ph type="body" sz="quarter" idx="14"/>
          </p:nvPr>
        </p:nvSpPr>
        <p:spPr>
          <a:xfrm>
            <a:off x="814388" y="3583038"/>
            <a:ext cx="7936706" cy="1437767"/>
          </a:xfrm>
          <a:prstGeom prst="rect">
            <a:avLst/>
          </a:prstGeom>
        </p:spPr>
        <p:txBody>
          <a:bodyPr/>
          <a:lstStyle>
            <a:lvl1pPr marL="0" indent="0">
              <a:spcBef>
                <a:spcPts val="1582"/>
              </a:spcBef>
              <a:buSzTx/>
              <a:buNone/>
              <a:defRPr sz="2373">
                <a:latin typeface="Calibri" panose="020F0502020204030204" pitchFamily="34" charset="0"/>
                <a:ea typeface="Calibri" panose="020F0502020204030204" pitchFamily="34" charset="0"/>
                <a:cs typeface="Calibri" panose="020F0502020204030204" pitchFamily="34" charset="0"/>
                <a:sym typeface="Arial"/>
              </a:defRPr>
            </a:lvl1pPr>
          </a:lstStyle>
          <a:p>
            <a:pPr lvl="0"/>
            <a:r>
              <a:rPr lang="de-DE"/>
              <a:t>Mastertextformat bearbeiten</a:t>
            </a:r>
          </a:p>
        </p:txBody>
      </p:sp>
      <p:sp>
        <p:nvSpPr>
          <p:cNvPr id="20" name="Textebene 2…"/>
          <p:cNvSpPr txBox="1">
            <a:spLocks noGrp="1"/>
          </p:cNvSpPr>
          <p:nvPr>
            <p:ph type="body" sz="quarter" idx="15" hasCustomPrompt="1"/>
          </p:nvPr>
        </p:nvSpPr>
        <p:spPr>
          <a:xfrm>
            <a:off x="814388" y="5521170"/>
            <a:ext cx="992259" cy="590611"/>
          </a:xfrm>
          <a:prstGeom prst="rect">
            <a:avLst/>
          </a:prstGeom>
        </p:spPr>
        <p:txBody>
          <a:bodyPr wrap="none" anchor="ctr">
            <a:spAutoFit/>
          </a:bodyPr>
          <a:lstStyle>
            <a:lvl2pPr algn="l">
              <a:defRPr>
                <a:latin typeface="Calibri" panose="020F0502020204030204" pitchFamily="34" charset="0"/>
              </a:defRPr>
            </a:lvl2pPr>
            <a:lvl3pPr algn="l">
              <a:defRPr>
                <a:latin typeface="Calibri" panose="020F0502020204030204" pitchFamily="34" charset="0"/>
              </a:defRPr>
            </a:lvl3pPr>
          </a:lstStyle>
          <a:p>
            <a:pPr marL="0" lvl="1" indent="0">
              <a:lnSpc>
                <a:spcPct val="120000"/>
              </a:lnSpc>
              <a:spcBef>
                <a:spcPts val="0"/>
              </a:spcBef>
              <a:buSzTx/>
              <a:buNone/>
              <a:defRPr>
                <a:latin typeface="Arial"/>
                <a:ea typeface="Arial"/>
                <a:cs typeface="Arial"/>
                <a:sym typeface="Arial"/>
              </a:defRPr>
            </a:pPr>
            <a:r>
              <a:rPr lang="de-DE" dirty="0">
                <a:latin typeface="Calibri" panose="020F0502020204030204" pitchFamily="34" charset="0"/>
              </a:rPr>
              <a:t>Textebene 2</a:t>
            </a:r>
          </a:p>
          <a:p>
            <a:pPr marL="0" lvl="1" indent="0">
              <a:lnSpc>
                <a:spcPct val="120000"/>
              </a:lnSpc>
              <a:spcBef>
                <a:spcPts val="0"/>
              </a:spcBef>
              <a:buSzTx/>
              <a:buNone/>
              <a:defRPr>
                <a:latin typeface="Arial"/>
                <a:ea typeface="Arial"/>
                <a:cs typeface="Arial"/>
                <a:sym typeface="Arial"/>
              </a:defRPr>
            </a:pPr>
            <a:r>
              <a:rPr lang="de-DE" dirty="0">
                <a:latin typeface="Calibri" panose="020F0502020204030204" pitchFamily="34" charset="0"/>
              </a:rPr>
              <a:t>Textebene 3</a:t>
            </a:r>
            <a:endParaRPr dirty="0"/>
          </a:p>
        </p:txBody>
      </p:sp>
      <p:sp>
        <p:nvSpPr>
          <p:cNvPr id="21" name="Textebene 4"/>
          <p:cNvSpPr txBox="1">
            <a:spLocks noGrp="1"/>
          </p:cNvSpPr>
          <p:nvPr>
            <p:ph type="body" sz="quarter" idx="16" hasCustomPrompt="1"/>
          </p:nvPr>
        </p:nvSpPr>
        <p:spPr>
          <a:xfrm>
            <a:off x="7715641" y="5783701"/>
            <a:ext cx="992259" cy="313547"/>
          </a:xfrm>
          <a:prstGeom prst="rect">
            <a:avLst/>
          </a:prstGeom>
        </p:spPr>
        <p:txBody>
          <a:bodyPr wrap="none" anchor="ctr">
            <a:spAutoFit/>
          </a:bodyPr>
          <a:lstStyle>
            <a:lvl4pPr>
              <a:defRPr baseline="0">
                <a:latin typeface="Calibri" panose="020F0502020204030204" pitchFamily="34" charset="0"/>
              </a:defRPr>
            </a:lvl4pPr>
          </a:lstStyle>
          <a:p>
            <a:pPr marL="0" lvl="3" indent="0">
              <a:spcBef>
                <a:spcPts val="0"/>
              </a:spcBef>
              <a:buSzTx/>
              <a:buNone/>
              <a:defRPr>
                <a:latin typeface="Arial"/>
                <a:ea typeface="Arial"/>
                <a:cs typeface="Arial"/>
                <a:sym typeface="Arial"/>
              </a:defRPr>
            </a:pPr>
            <a:r>
              <a:rPr lang="de-DE" dirty="0">
                <a:latin typeface="Calibri" panose="020F0502020204030204" pitchFamily="34" charset="0"/>
              </a:rPr>
              <a:t>Textebene 4</a:t>
            </a:r>
            <a:endParaRPr dirty="0"/>
          </a:p>
        </p:txBody>
      </p:sp>
      <p:sp>
        <p:nvSpPr>
          <p:cNvPr id="22" name="Foliennummer"/>
          <p:cNvSpPr txBox="1">
            <a:spLocks noGrp="1"/>
          </p:cNvSpPr>
          <p:nvPr>
            <p:ph type="sldNum" sz="quarter" idx="2"/>
          </p:nvPr>
        </p:nvSpPr>
        <p:spPr>
          <a:prstGeom prst="rect">
            <a:avLst/>
          </a:prstGeom>
        </p:spPr>
        <p:txBody>
          <a:bodyPr/>
          <a:lstStyle/>
          <a:p>
            <a:fld id="{0422464A-2AB5-40FA-AEF5-47FF1A8CBFE9}" type="slidenum">
              <a:rPr lang="de-DE" smtClean="0"/>
              <a:t>‹Nr.›</a:t>
            </a:fld>
            <a:endParaRPr lang="de-DE"/>
          </a:p>
        </p:txBody>
      </p:sp>
      <p:sp>
        <p:nvSpPr>
          <p:cNvPr id="3" name="Fußzeilenplatzhalter 2"/>
          <p:cNvSpPr>
            <a:spLocks noGrp="1"/>
          </p:cNvSpPr>
          <p:nvPr>
            <p:ph type="ftr" sz="quarter" idx="17"/>
          </p:nvPr>
        </p:nvSpPr>
        <p:spPr/>
        <p:txBody>
          <a:bodyPr/>
          <a:lstStyle>
            <a:lvl1pPr>
              <a:defRPr>
                <a:latin typeface="+mj-lt"/>
              </a:defRPr>
            </a:lvl1pPr>
          </a:lstStyle>
          <a:p>
            <a:r>
              <a:rPr lang="de-DE"/>
              <a:t>Pädagogische Hochschule Weingarten</a:t>
            </a:r>
          </a:p>
        </p:txBody>
      </p:sp>
    </p:spTree>
    <p:extLst>
      <p:ext uri="{BB962C8B-B14F-4D97-AF65-F5344CB8AC3E}">
        <p14:creationId xmlns:p14="http://schemas.microsoft.com/office/powerpoint/2010/main" val="847817246"/>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F 11">
    <p:spTree>
      <p:nvGrpSpPr>
        <p:cNvPr id="1" name=""/>
        <p:cNvGrpSpPr/>
        <p:nvPr/>
      </p:nvGrpSpPr>
      <p:grpSpPr>
        <a:xfrm>
          <a:off x="0" y="0"/>
          <a:ext cx="0" cy="0"/>
          <a:chOff x="0" y="0"/>
          <a:chExt cx="0" cy="0"/>
        </a:xfrm>
      </p:grpSpPr>
      <p:sp>
        <p:nvSpPr>
          <p:cNvPr id="318" name="Titeltext"/>
          <p:cNvSpPr txBox="1">
            <a:spLocks noGrp="1"/>
          </p:cNvSpPr>
          <p:nvPr>
            <p:ph type="body" sz="quarter" idx="13"/>
          </p:nvPr>
        </p:nvSpPr>
        <p:spPr>
          <a:xfrm>
            <a:off x="814388" y="418579"/>
            <a:ext cx="7936706" cy="930920"/>
          </a:xfrm>
          <a:prstGeom prst="rect">
            <a:avLst/>
          </a:prstGeom>
        </p:spPr>
        <p:txBody>
          <a:bodyPr anchor="ctr"/>
          <a:lstStyle>
            <a:lvl1pPr marL="0" indent="0">
              <a:spcBef>
                <a:spcPts val="0"/>
              </a:spcBef>
              <a:buSzTx/>
              <a:buNone/>
              <a:defRPr sz="2531" b="1">
                <a:solidFill>
                  <a:srgbClr val="BE342C"/>
                </a:solidFill>
                <a:latin typeface="Calibri" panose="020F0502020204030204" pitchFamily="34" charset="0"/>
                <a:ea typeface="Calibri" panose="020F0502020204030204" pitchFamily="34" charset="0"/>
                <a:cs typeface="Arial"/>
                <a:sym typeface="Arial"/>
              </a:defRPr>
            </a:lvl1pPr>
          </a:lstStyle>
          <a:p>
            <a:pPr lvl="0"/>
            <a:r>
              <a:rPr lang="de-DE"/>
              <a:t>Mastertextformat bearbeiten</a:t>
            </a:r>
          </a:p>
        </p:txBody>
      </p:sp>
      <p:pic>
        <p:nvPicPr>
          <p:cNvPr id="319" name="ph-kringel-rot.gif" descr="ph-kringel-rot.gif"/>
          <p:cNvPicPr>
            <a:picLocks noChangeAspect="1"/>
          </p:cNvPicPr>
          <p:nvPr/>
        </p:nvPicPr>
        <p:blipFill>
          <a:blip r:embed="rId2"/>
          <a:stretch>
            <a:fillRect/>
          </a:stretch>
        </p:blipFill>
        <p:spPr>
          <a:xfrm>
            <a:off x="7429500" y="214312"/>
            <a:ext cx="1643063" cy="971104"/>
          </a:xfrm>
          <a:prstGeom prst="rect">
            <a:avLst/>
          </a:prstGeom>
          <a:ln w="12700">
            <a:miter lim="400000"/>
          </a:ln>
        </p:spPr>
      </p:pic>
      <p:sp>
        <p:nvSpPr>
          <p:cNvPr id="320" name="Bild"/>
          <p:cNvSpPr>
            <a:spLocks noGrp="1"/>
          </p:cNvSpPr>
          <p:nvPr>
            <p:ph type="pic" idx="14"/>
          </p:nvPr>
        </p:nvSpPr>
        <p:spPr>
          <a:xfrm>
            <a:off x="842962" y="1714500"/>
            <a:ext cx="7907974" cy="4298344"/>
          </a:xfrm>
          <a:prstGeom prst="rect">
            <a:avLst/>
          </a:prstGeom>
        </p:spPr>
        <p:txBody>
          <a:bodyPr lIns="91439" tIns="45719" rIns="91439" bIns="45719"/>
          <a:lstStyle/>
          <a:p>
            <a:r>
              <a:rPr lang="de-DE"/>
              <a:t>Bild durch Klicken auf Symbol hinzufügen</a:t>
            </a:r>
            <a:endParaRPr/>
          </a:p>
        </p:txBody>
      </p:sp>
      <p:sp>
        <p:nvSpPr>
          <p:cNvPr id="321" name="Textebene"/>
          <p:cNvSpPr txBox="1">
            <a:spLocks noGrp="1"/>
          </p:cNvSpPr>
          <p:nvPr>
            <p:ph type="body" sz="quarter" idx="15"/>
          </p:nvPr>
        </p:nvSpPr>
        <p:spPr>
          <a:xfrm>
            <a:off x="831780" y="6009995"/>
            <a:ext cx="3535040" cy="329770"/>
          </a:xfrm>
          <a:prstGeom prst="rect">
            <a:avLst/>
          </a:prstGeom>
        </p:spPr>
        <p:txBody>
          <a:bodyPr anchor="ctr">
            <a:spAutoFit/>
          </a:bodyPr>
          <a:lstStyle>
            <a:lvl1pPr marL="0" indent="0">
              <a:lnSpc>
                <a:spcPct val="120000"/>
              </a:lnSpc>
              <a:spcBef>
                <a:spcPts val="1318"/>
              </a:spcBef>
              <a:buSzTx/>
              <a:buNone/>
              <a:defRPr sz="1318">
                <a:solidFill>
                  <a:srgbClr val="000000"/>
                </a:solidFill>
                <a:latin typeface="Calibri" panose="020F0502020204030204" pitchFamily="34" charset="0"/>
                <a:ea typeface="Calibri" panose="020F0502020204030204" pitchFamily="34" charset="0"/>
                <a:cs typeface="Arial"/>
                <a:sym typeface="Arial"/>
              </a:defRPr>
            </a:lvl1pPr>
          </a:lstStyle>
          <a:p>
            <a:pPr lvl="0"/>
            <a:r>
              <a:rPr lang="de-DE"/>
              <a:t>Mastertextformat bearbeiten</a:t>
            </a:r>
          </a:p>
        </p:txBody>
      </p:sp>
      <p:grpSp>
        <p:nvGrpSpPr>
          <p:cNvPr id="326" name="Gruppieren"/>
          <p:cNvGrpSpPr/>
          <p:nvPr/>
        </p:nvGrpSpPr>
        <p:grpSpPr>
          <a:xfrm>
            <a:off x="-1" y="0"/>
            <a:ext cx="222751" cy="6857157"/>
            <a:chOff x="0" y="0"/>
            <a:chExt cx="396000" cy="13003200"/>
          </a:xfrm>
        </p:grpSpPr>
        <p:sp>
          <p:nvSpPr>
            <p:cNvPr id="322" name="Rechteck"/>
            <p:cNvSpPr/>
            <p:nvPr/>
          </p:nvSpPr>
          <p:spPr>
            <a:xfrm>
              <a:off x="0" y="-1"/>
              <a:ext cx="396001" cy="3250802"/>
            </a:xfrm>
            <a:prstGeom prst="rect">
              <a:avLst/>
            </a:prstGeom>
            <a:solidFill>
              <a:srgbClr val="D11F20"/>
            </a:solidFill>
            <a:ln w="25400" cap="flat">
              <a:noFill/>
              <a:miter lim="400000"/>
            </a:ln>
            <a:effectLst/>
          </p:spPr>
          <p:txBody>
            <a:bodyPr wrap="square" lIns="50800" tIns="50800" rIns="50800" bIns="50800" numCol="1" anchor="ctr">
              <a:noAutofit/>
            </a:bodyPr>
            <a:lstStyle/>
            <a:p>
              <a:pPr>
                <a:defRPr sz="3600"/>
              </a:pPr>
              <a:endParaRPr sz="1898"/>
            </a:p>
          </p:txBody>
        </p:sp>
        <p:sp>
          <p:nvSpPr>
            <p:cNvPr id="323" name="Rechteck"/>
            <p:cNvSpPr/>
            <p:nvPr/>
          </p:nvSpPr>
          <p:spPr>
            <a:xfrm>
              <a:off x="-1" y="3250800"/>
              <a:ext cx="396002" cy="3250801"/>
            </a:xfrm>
            <a:prstGeom prst="rect">
              <a:avLst/>
            </a:prstGeom>
            <a:solidFill>
              <a:srgbClr val="EE671F"/>
            </a:solidFill>
            <a:ln w="25400" cap="flat">
              <a:noFill/>
              <a:miter lim="400000"/>
            </a:ln>
            <a:effectLst/>
          </p:spPr>
          <p:txBody>
            <a:bodyPr wrap="square" lIns="50800" tIns="50800" rIns="50800" bIns="50800" numCol="1" anchor="ctr">
              <a:noAutofit/>
            </a:bodyPr>
            <a:lstStyle/>
            <a:p>
              <a:pPr>
                <a:defRPr sz="3600"/>
              </a:pPr>
              <a:endParaRPr sz="1898"/>
            </a:p>
          </p:txBody>
        </p:sp>
        <p:sp>
          <p:nvSpPr>
            <p:cNvPr id="324" name="Rechteck"/>
            <p:cNvSpPr/>
            <p:nvPr/>
          </p:nvSpPr>
          <p:spPr>
            <a:xfrm>
              <a:off x="0" y="9752400"/>
              <a:ext cx="396001" cy="3250801"/>
            </a:xfrm>
            <a:prstGeom prst="rect">
              <a:avLst/>
            </a:prstGeom>
            <a:solidFill>
              <a:srgbClr val="F9B600"/>
            </a:solidFill>
            <a:ln w="25400" cap="flat">
              <a:noFill/>
              <a:miter lim="400000"/>
            </a:ln>
            <a:effectLst/>
          </p:spPr>
          <p:txBody>
            <a:bodyPr wrap="square" lIns="50800" tIns="50800" rIns="50800" bIns="50800" numCol="1" anchor="ctr">
              <a:noAutofit/>
            </a:bodyPr>
            <a:lstStyle/>
            <a:p>
              <a:pPr>
                <a:defRPr sz="3600"/>
              </a:pPr>
              <a:endParaRPr sz="1898"/>
            </a:p>
          </p:txBody>
        </p:sp>
        <p:sp>
          <p:nvSpPr>
            <p:cNvPr id="325" name="Rechteck"/>
            <p:cNvSpPr/>
            <p:nvPr/>
          </p:nvSpPr>
          <p:spPr>
            <a:xfrm>
              <a:off x="0" y="6501600"/>
              <a:ext cx="396001" cy="3250801"/>
            </a:xfrm>
            <a:prstGeom prst="rect">
              <a:avLst/>
            </a:prstGeom>
            <a:solidFill>
              <a:srgbClr val="F29115"/>
            </a:solidFill>
            <a:ln w="25400" cap="flat">
              <a:noFill/>
              <a:miter lim="400000"/>
            </a:ln>
            <a:effectLst/>
          </p:spPr>
          <p:txBody>
            <a:bodyPr wrap="square" lIns="50800" tIns="50800" rIns="50800" bIns="50800" numCol="1" anchor="ctr">
              <a:noAutofit/>
            </a:bodyPr>
            <a:lstStyle/>
            <a:p>
              <a:pPr>
                <a:defRPr sz="3600"/>
              </a:pPr>
              <a:endParaRPr sz="1898"/>
            </a:p>
          </p:txBody>
        </p:sp>
      </p:grpSp>
      <p:sp>
        <p:nvSpPr>
          <p:cNvPr id="327" name="Foliennummer"/>
          <p:cNvSpPr txBox="1">
            <a:spLocks noGrp="1"/>
          </p:cNvSpPr>
          <p:nvPr>
            <p:ph type="sldNum" sz="quarter" idx="2"/>
          </p:nvPr>
        </p:nvSpPr>
        <p:spPr>
          <a:prstGeom prst="rect">
            <a:avLst/>
          </a:prstGeom>
        </p:spPr>
        <p:txBody>
          <a:bodyPr/>
          <a:lstStyle/>
          <a:p>
            <a:fld id="{0422464A-2AB5-40FA-AEF5-47FF1A8CBFE9}" type="slidenum">
              <a:rPr lang="de-DE" smtClean="0"/>
              <a:t>‹Nr.›</a:t>
            </a:fld>
            <a:endParaRPr lang="de-DE"/>
          </a:p>
        </p:txBody>
      </p:sp>
      <p:sp>
        <p:nvSpPr>
          <p:cNvPr id="2" name="Fußzeilenplatzhalter 1"/>
          <p:cNvSpPr>
            <a:spLocks noGrp="1"/>
          </p:cNvSpPr>
          <p:nvPr>
            <p:ph type="ftr" sz="quarter" idx="16"/>
          </p:nvPr>
        </p:nvSpPr>
        <p:spPr/>
        <p:txBody>
          <a:bodyPr/>
          <a:lstStyle/>
          <a:p>
            <a:r>
              <a:rPr lang="de-DE"/>
              <a:t>Pädagogische Hochschule Weingarten</a:t>
            </a:r>
          </a:p>
        </p:txBody>
      </p:sp>
    </p:spTree>
    <p:extLst>
      <p:ext uri="{BB962C8B-B14F-4D97-AF65-F5344CB8AC3E}">
        <p14:creationId xmlns:p14="http://schemas.microsoft.com/office/powerpoint/2010/main" val="564800628"/>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F 14">
    <p:spTree>
      <p:nvGrpSpPr>
        <p:cNvPr id="1" name=""/>
        <p:cNvGrpSpPr/>
        <p:nvPr/>
      </p:nvGrpSpPr>
      <p:grpSpPr>
        <a:xfrm>
          <a:off x="0" y="0"/>
          <a:ext cx="0" cy="0"/>
          <a:chOff x="0" y="0"/>
          <a:chExt cx="0" cy="0"/>
        </a:xfrm>
      </p:grpSpPr>
      <p:sp>
        <p:nvSpPr>
          <p:cNvPr id="360" name="Vielen Dank für Ihre Aufmerksamkeit!"/>
          <p:cNvSpPr txBox="1">
            <a:spLocks noGrp="1"/>
          </p:cNvSpPr>
          <p:nvPr>
            <p:ph type="body" sz="half" idx="13"/>
          </p:nvPr>
        </p:nvSpPr>
        <p:spPr>
          <a:xfrm>
            <a:off x="814388" y="977801"/>
            <a:ext cx="7936706" cy="2129730"/>
          </a:xfrm>
          <a:prstGeom prst="rect">
            <a:avLst/>
          </a:prstGeom>
        </p:spPr>
        <p:txBody>
          <a:bodyPr anchor="b"/>
          <a:lstStyle>
            <a:lvl1pPr marL="0" indent="0">
              <a:spcBef>
                <a:spcPts val="0"/>
              </a:spcBef>
              <a:buSzTx/>
              <a:buNone/>
              <a:defRPr sz="2689" b="1">
                <a:solidFill>
                  <a:srgbClr val="000000"/>
                </a:solidFill>
                <a:latin typeface="Calibri" panose="020F0502020204030204" pitchFamily="34" charset="0"/>
                <a:ea typeface="Calibri" panose="020F0502020204030204" pitchFamily="34" charset="0"/>
                <a:cs typeface="Arial"/>
                <a:sym typeface="Arial"/>
              </a:defRPr>
            </a:lvl1pPr>
          </a:lstStyle>
          <a:p>
            <a:pPr lvl="0"/>
            <a:r>
              <a:rPr lang="de-DE"/>
              <a:t>Mastertextformat bearbeiten</a:t>
            </a:r>
          </a:p>
        </p:txBody>
      </p:sp>
      <p:sp>
        <p:nvSpPr>
          <p:cNvPr id="361" name="Textebene 1"/>
          <p:cNvSpPr txBox="1">
            <a:spLocks noGrp="1"/>
          </p:cNvSpPr>
          <p:nvPr>
            <p:ph type="body" sz="quarter" idx="14"/>
          </p:nvPr>
        </p:nvSpPr>
        <p:spPr>
          <a:xfrm>
            <a:off x="814388" y="3583038"/>
            <a:ext cx="7936706" cy="1437767"/>
          </a:xfrm>
          <a:prstGeom prst="rect">
            <a:avLst/>
          </a:prstGeom>
        </p:spPr>
        <p:txBody>
          <a:bodyPr/>
          <a:lstStyle>
            <a:lvl1pPr marL="0" indent="0">
              <a:spcBef>
                <a:spcPts val="1582"/>
              </a:spcBef>
              <a:buSzTx/>
              <a:buNone/>
              <a:defRPr sz="2373">
                <a:latin typeface="Calibri" panose="020F0502020204030204" pitchFamily="34" charset="0"/>
                <a:ea typeface="Calibri" panose="020F0502020204030204" pitchFamily="34" charset="0"/>
                <a:cs typeface="Arial"/>
                <a:sym typeface="Arial"/>
              </a:defRPr>
            </a:lvl1pPr>
          </a:lstStyle>
          <a:p>
            <a:pPr lvl="0"/>
            <a:r>
              <a:rPr lang="de-DE"/>
              <a:t>Mastertextformat bearbeiten</a:t>
            </a:r>
          </a:p>
        </p:txBody>
      </p:sp>
      <p:sp>
        <p:nvSpPr>
          <p:cNvPr id="362" name="Textebene 2…"/>
          <p:cNvSpPr txBox="1">
            <a:spLocks noGrp="1"/>
          </p:cNvSpPr>
          <p:nvPr>
            <p:ph type="body" sz="quarter" idx="15"/>
          </p:nvPr>
        </p:nvSpPr>
        <p:spPr>
          <a:xfrm>
            <a:off x="814387" y="5523670"/>
            <a:ext cx="3811694" cy="585610"/>
          </a:xfrm>
          <a:prstGeom prst="rect">
            <a:avLst/>
          </a:prstGeom>
        </p:spPr>
        <p:txBody>
          <a:bodyPr anchor="ctr">
            <a:spAutoFit/>
          </a:bodyPr>
          <a:lstStyle>
            <a:lvl2pPr>
              <a:defRPr>
                <a:latin typeface="Calibri" panose="020F0502020204030204" pitchFamily="34" charset="0"/>
              </a:defRPr>
            </a:lvl2pPr>
            <a:lvl3pPr>
              <a:defRPr>
                <a:latin typeface="Calibri" panose="020F0502020204030204" pitchFamily="34" charset="0"/>
              </a:defRPr>
            </a:lvl3pPr>
          </a:lstStyle>
          <a:p>
            <a:pPr marL="0" lvl="0" indent="0">
              <a:lnSpc>
                <a:spcPct val="120000"/>
              </a:lnSpc>
              <a:spcBef>
                <a:spcPts val="0"/>
              </a:spcBef>
              <a:buSzTx/>
              <a:buNone/>
              <a:defRPr>
                <a:latin typeface="Arial"/>
                <a:ea typeface="Arial"/>
                <a:cs typeface="Arial"/>
                <a:sym typeface="Arial"/>
              </a:defRPr>
            </a:pPr>
            <a:r>
              <a:rPr lang="de-DE"/>
              <a:t>Mastertextformat bearbeiten</a:t>
            </a:r>
          </a:p>
          <a:p>
            <a:pPr marL="0" lvl="1" indent="0">
              <a:lnSpc>
                <a:spcPct val="120000"/>
              </a:lnSpc>
              <a:spcBef>
                <a:spcPts val="0"/>
              </a:spcBef>
              <a:buSzTx/>
              <a:buNone/>
              <a:defRPr>
                <a:latin typeface="Arial"/>
                <a:ea typeface="Arial"/>
                <a:cs typeface="Arial"/>
                <a:sym typeface="Arial"/>
              </a:defRPr>
            </a:pPr>
            <a:r>
              <a:rPr lang="de-DE"/>
              <a:t>Zweite Ebene</a:t>
            </a:r>
          </a:p>
        </p:txBody>
      </p:sp>
      <p:sp>
        <p:nvSpPr>
          <p:cNvPr id="363" name="Textebene 4"/>
          <p:cNvSpPr txBox="1">
            <a:spLocks noGrp="1"/>
          </p:cNvSpPr>
          <p:nvPr>
            <p:ph type="body" sz="quarter" idx="16"/>
          </p:nvPr>
        </p:nvSpPr>
        <p:spPr>
          <a:xfrm>
            <a:off x="6910741" y="5678223"/>
            <a:ext cx="1881228" cy="524503"/>
          </a:xfrm>
          <a:prstGeom prst="rect">
            <a:avLst/>
          </a:prstGeom>
        </p:spPr>
        <p:txBody>
          <a:bodyPr anchor="ctr">
            <a:spAutoFit/>
          </a:bodyPr>
          <a:lstStyle>
            <a:lvl4pPr>
              <a:defRPr>
                <a:latin typeface="Calibri" panose="020F0502020204030204" pitchFamily="34" charset="0"/>
              </a:defRPr>
            </a:lvl4pPr>
          </a:lstStyle>
          <a:p>
            <a:pPr marL="0" lvl="0" indent="0" algn="r">
              <a:spcBef>
                <a:spcPts val="0"/>
              </a:spcBef>
              <a:buSzTx/>
              <a:buNone/>
              <a:defRPr>
                <a:latin typeface="Arial"/>
                <a:ea typeface="Arial"/>
                <a:cs typeface="Arial"/>
                <a:sym typeface="Arial"/>
              </a:defRPr>
            </a:pPr>
            <a:r>
              <a:rPr lang="de-DE"/>
              <a:t>Mastertextformat bearbeiten</a:t>
            </a:r>
          </a:p>
        </p:txBody>
      </p:sp>
      <p:grpSp>
        <p:nvGrpSpPr>
          <p:cNvPr id="368" name="Gruppieren"/>
          <p:cNvGrpSpPr/>
          <p:nvPr/>
        </p:nvGrpSpPr>
        <p:grpSpPr>
          <a:xfrm>
            <a:off x="-1" y="0"/>
            <a:ext cx="222751" cy="6857157"/>
            <a:chOff x="0" y="0"/>
            <a:chExt cx="396000" cy="13003200"/>
          </a:xfrm>
        </p:grpSpPr>
        <p:sp>
          <p:nvSpPr>
            <p:cNvPr id="364" name="Rechteck"/>
            <p:cNvSpPr/>
            <p:nvPr/>
          </p:nvSpPr>
          <p:spPr>
            <a:xfrm>
              <a:off x="0" y="-1"/>
              <a:ext cx="396001" cy="3250802"/>
            </a:xfrm>
            <a:prstGeom prst="rect">
              <a:avLst/>
            </a:prstGeom>
            <a:solidFill>
              <a:srgbClr val="D11F20"/>
            </a:solidFill>
            <a:ln w="25400" cap="flat">
              <a:noFill/>
              <a:miter lim="400000"/>
            </a:ln>
            <a:effectLst/>
          </p:spPr>
          <p:txBody>
            <a:bodyPr wrap="square" lIns="50800" tIns="50800" rIns="50800" bIns="50800" numCol="1" anchor="ctr">
              <a:noAutofit/>
            </a:bodyPr>
            <a:lstStyle/>
            <a:p>
              <a:pPr>
                <a:defRPr sz="3600"/>
              </a:pPr>
              <a:endParaRPr sz="1898"/>
            </a:p>
          </p:txBody>
        </p:sp>
        <p:sp>
          <p:nvSpPr>
            <p:cNvPr id="365" name="Rechteck"/>
            <p:cNvSpPr/>
            <p:nvPr/>
          </p:nvSpPr>
          <p:spPr>
            <a:xfrm>
              <a:off x="-1" y="3250800"/>
              <a:ext cx="396002" cy="3250801"/>
            </a:xfrm>
            <a:prstGeom prst="rect">
              <a:avLst/>
            </a:prstGeom>
            <a:solidFill>
              <a:srgbClr val="EE671F"/>
            </a:solidFill>
            <a:ln w="25400" cap="flat">
              <a:noFill/>
              <a:miter lim="400000"/>
            </a:ln>
            <a:effectLst/>
          </p:spPr>
          <p:txBody>
            <a:bodyPr wrap="square" lIns="50800" tIns="50800" rIns="50800" bIns="50800" numCol="1" anchor="ctr">
              <a:noAutofit/>
            </a:bodyPr>
            <a:lstStyle/>
            <a:p>
              <a:pPr>
                <a:defRPr sz="3600"/>
              </a:pPr>
              <a:endParaRPr sz="1898"/>
            </a:p>
          </p:txBody>
        </p:sp>
        <p:sp>
          <p:nvSpPr>
            <p:cNvPr id="366" name="Rechteck"/>
            <p:cNvSpPr/>
            <p:nvPr/>
          </p:nvSpPr>
          <p:spPr>
            <a:xfrm>
              <a:off x="0" y="9752400"/>
              <a:ext cx="396001" cy="3250801"/>
            </a:xfrm>
            <a:prstGeom prst="rect">
              <a:avLst/>
            </a:prstGeom>
            <a:solidFill>
              <a:srgbClr val="F9B600"/>
            </a:solidFill>
            <a:ln w="25400" cap="flat">
              <a:noFill/>
              <a:miter lim="400000"/>
            </a:ln>
            <a:effectLst/>
          </p:spPr>
          <p:txBody>
            <a:bodyPr wrap="square" lIns="50800" tIns="50800" rIns="50800" bIns="50800" numCol="1" anchor="ctr">
              <a:noAutofit/>
            </a:bodyPr>
            <a:lstStyle/>
            <a:p>
              <a:pPr>
                <a:defRPr sz="3600"/>
              </a:pPr>
              <a:endParaRPr sz="1898"/>
            </a:p>
          </p:txBody>
        </p:sp>
        <p:sp>
          <p:nvSpPr>
            <p:cNvPr id="367" name="Rechteck"/>
            <p:cNvSpPr/>
            <p:nvPr/>
          </p:nvSpPr>
          <p:spPr>
            <a:xfrm>
              <a:off x="0" y="6501600"/>
              <a:ext cx="396001" cy="3250801"/>
            </a:xfrm>
            <a:prstGeom prst="rect">
              <a:avLst/>
            </a:prstGeom>
            <a:solidFill>
              <a:srgbClr val="F29115"/>
            </a:solidFill>
            <a:ln w="25400" cap="flat">
              <a:noFill/>
              <a:miter lim="400000"/>
            </a:ln>
            <a:effectLst/>
          </p:spPr>
          <p:txBody>
            <a:bodyPr wrap="square" lIns="50800" tIns="50800" rIns="50800" bIns="50800" numCol="1" anchor="ctr">
              <a:noAutofit/>
            </a:bodyPr>
            <a:lstStyle/>
            <a:p>
              <a:pPr>
                <a:defRPr sz="3600"/>
              </a:pPr>
              <a:endParaRPr sz="1898"/>
            </a:p>
          </p:txBody>
        </p:sp>
      </p:grpSp>
      <p:pic>
        <p:nvPicPr>
          <p:cNvPr id="369" name="ph-kringel-rot.gif" descr="ph-kringel-rot.gif"/>
          <p:cNvPicPr>
            <a:picLocks noChangeAspect="1"/>
          </p:cNvPicPr>
          <p:nvPr/>
        </p:nvPicPr>
        <p:blipFill>
          <a:blip r:embed="rId2"/>
          <a:stretch>
            <a:fillRect/>
          </a:stretch>
        </p:blipFill>
        <p:spPr>
          <a:xfrm>
            <a:off x="7429500" y="214312"/>
            <a:ext cx="1643063" cy="971104"/>
          </a:xfrm>
          <a:prstGeom prst="rect">
            <a:avLst/>
          </a:prstGeom>
          <a:ln w="12700">
            <a:miter lim="400000"/>
          </a:ln>
        </p:spPr>
      </p:pic>
      <p:sp>
        <p:nvSpPr>
          <p:cNvPr id="370" name="Foliennummer"/>
          <p:cNvSpPr txBox="1">
            <a:spLocks noGrp="1"/>
          </p:cNvSpPr>
          <p:nvPr>
            <p:ph type="sldNum" sz="quarter" idx="2"/>
          </p:nvPr>
        </p:nvSpPr>
        <p:spPr>
          <a:prstGeom prst="rect">
            <a:avLst/>
          </a:prstGeom>
        </p:spPr>
        <p:txBody>
          <a:bodyPr/>
          <a:lstStyle/>
          <a:p>
            <a:fld id="{0422464A-2AB5-40FA-AEF5-47FF1A8CBFE9}" type="slidenum">
              <a:rPr lang="de-DE" smtClean="0"/>
              <a:t>‹Nr.›</a:t>
            </a:fld>
            <a:endParaRPr lang="de-DE"/>
          </a:p>
        </p:txBody>
      </p:sp>
      <p:sp>
        <p:nvSpPr>
          <p:cNvPr id="2" name="Fußzeilenplatzhalter 1"/>
          <p:cNvSpPr>
            <a:spLocks noGrp="1"/>
          </p:cNvSpPr>
          <p:nvPr>
            <p:ph type="ftr" sz="quarter" idx="17"/>
          </p:nvPr>
        </p:nvSpPr>
        <p:spPr/>
        <p:txBody>
          <a:bodyPr/>
          <a:lstStyle/>
          <a:p>
            <a:r>
              <a:rPr lang="de-DE"/>
              <a:t>Pädagogische Hochschule Weingarten</a:t>
            </a:r>
          </a:p>
        </p:txBody>
      </p:sp>
    </p:spTree>
    <p:extLst>
      <p:ext uri="{BB962C8B-B14F-4D97-AF65-F5344CB8AC3E}">
        <p14:creationId xmlns:p14="http://schemas.microsoft.com/office/powerpoint/2010/main" val="637651596"/>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F 20">
    <p:spTree>
      <p:nvGrpSpPr>
        <p:cNvPr id="1" name=""/>
        <p:cNvGrpSpPr/>
        <p:nvPr/>
      </p:nvGrpSpPr>
      <p:grpSpPr>
        <a:xfrm>
          <a:off x="0" y="0"/>
          <a:ext cx="0" cy="0"/>
          <a:chOff x="0" y="0"/>
          <a:chExt cx="0" cy="0"/>
        </a:xfrm>
      </p:grpSpPr>
      <p:sp>
        <p:nvSpPr>
          <p:cNvPr id="445" name="Foliennummer"/>
          <p:cNvSpPr txBox="1">
            <a:spLocks noGrp="1"/>
          </p:cNvSpPr>
          <p:nvPr>
            <p:ph type="sldNum" sz="quarter" idx="2"/>
          </p:nvPr>
        </p:nvSpPr>
        <p:spPr>
          <a:prstGeom prst="rect">
            <a:avLst/>
          </a:prstGeom>
        </p:spPr>
        <p:txBody>
          <a:bodyPr/>
          <a:lstStyle/>
          <a:p>
            <a:fld id="{0422464A-2AB5-40FA-AEF5-47FF1A8CBFE9}" type="slidenum">
              <a:rPr lang="de-DE" smtClean="0"/>
              <a:t>‹Nr.›</a:t>
            </a:fld>
            <a:endParaRPr lang="de-DE"/>
          </a:p>
        </p:txBody>
      </p:sp>
      <p:sp>
        <p:nvSpPr>
          <p:cNvPr id="2" name="Fußzeilenplatzhalter 1"/>
          <p:cNvSpPr>
            <a:spLocks noGrp="1"/>
          </p:cNvSpPr>
          <p:nvPr>
            <p:ph type="ftr" sz="quarter" idx="10"/>
          </p:nvPr>
        </p:nvSpPr>
        <p:spPr/>
        <p:txBody>
          <a:bodyPr/>
          <a:lstStyle/>
          <a:p>
            <a:r>
              <a:rPr lang="de-DE"/>
              <a:t>Pädagogische Hochschule Weingarten</a:t>
            </a:r>
          </a:p>
        </p:txBody>
      </p:sp>
    </p:spTree>
    <p:extLst>
      <p:ext uri="{BB962C8B-B14F-4D97-AF65-F5344CB8AC3E}">
        <p14:creationId xmlns:p14="http://schemas.microsoft.com/office/powerpoint/2010/main" val="1358810141"/>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F 21">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endParaRPr lang="de-DE" dirty="0"/>
          </a:p>
        </p:txBody>
      </p:sp>
      <p:sp>
        <p:nvSpPr>
          <p:cNvPr id="3" name="Foliennummernplatzhalter 2"/>
          <p:cNvSpPr>
            <a:spLocks noGrp="1"/>
          </p:cNvSpPr>
          <p:nvPr>
            <p:ph type="sldNum" sz="quarter" idx="10"/>
          </p:nvPr>
        </p:nvSpPr>
        <p:spPr/>
        <p:txBody>
          <a:bodyPr/>
          <a:lstStyle/>
          <a:p>
            <a:fld id="{0422464A-2AB5-40FA-AEF5-47FF1A8CBFE9}" type="slidenum">
              <a:rPr lang="de-DE" smtClean="0"/>
              <a:t>‹Nr.›</a:t>
            </a:fld>
            <a:endParaRPr lang="de-DE"/>
          </a:p>
        </p:txBody>
      </p:sp>
      <p:sp>
        <p:nvSpPr>
          <p:cNvPr id="4" name="Fußzeilenplatzhalter 3"/>
          <p:cNvSpPr>
            <a:spLocks noGrp="1"/>
          </p:cNvSpPr>
          <p:nvPr>
            <p:ph type="ftr" sz="quarter" idx="11"/>
          </p:nvPr>
        </p:nvSpPr>
        <p:spPr/>
        <p:txBody>
          <a:bodyPr/>
          <a:lstStyle/>
          <a:p>
            <a:r>
              <a:rPr lang="de-DE"/>
              <a:t>Pädagogische Hochschule Weingarten</a:t>
            </a:r>
          </a:p>
        </p:txBody>
      </p:sp>
    </p:spTree>
    <p:extLst>
      <p:ext uri="{BB962C8B-B14F-4D97-AF65-F5344CB8AC3E}">
        <p14:creationId xmlns:p14="http://schemas.microsoft.com/office/powerpoint/2010/main" val="4138437424"/>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Inhaltsplatzhalt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fld id="{A5AC6D4F-090B-43D0-A51A-4B041D1BF529}" type="datetime1">
              <a:rPr lang="de-DE" smtClean="0"/>
              <a:t>13.07.2021</a:t>
            </a:fld>
            <a:endParaRPr lang="de-DE"/>
          </a:p>
        </p:txBody>
      </p:sp>
      <p:sp>
        <p:nvSpPr>
          <p:cNvPr id="5" name="Fußzeilenplatzhalter 4"/>
          <p:cNvSpPr>
            <a:spLocks noGrp="1"/>
          </p:cNvSpPr>
          <p:nvPr>
            <p:ph type="ftr" sz="quarter" idx="11"/>
          </p:nvPr>
        </p:nvSpPr>
        <p:spPr/>
        <p:txBody>
          <a:bodyPr/>
          <a:lstStyle>
            <a:lvl1pPr>
              <a:defRPr/>
            </a:lvl1pPr>
          </a:lstStyle>
          <a:p>
            <a:r>
              <a:rPr lang="de-DE"/>
              <a:t>Pädagogische Hochschule Weingarten</a:t>
            </a:r>
          </a:p>
        </p:txBody>
      </p:sp>
      <p:sp>
        <p:nvSpPr>
          <p:cNvPr id="6" name="Foliennummernplatzhalter 5"/>
          <p:cNvSpPr>
            <a:spLocks noGrp="1"/>
          </p:cNvSpPr>
          <p:nvPr>
            <p:ph type="sldNum" sz="quarter" idx="12"/>
          </p:nvPr>
        </p:nvSpPr>
        <p:spPr>
          <a:xfrm>
            <a:off x="8389800" y="6529834"/>
            <a:ext cx="456856" cy="199991"/>
          </a:xfrm>
        </p:spPr>
        <p:txBody>
          <a:bodyPr/>
          <a:lstStyle>
            <a:lvl1pPr>
              <a:defRPr/>
            </a:lvl1pPr>
          </a:lstStyle>
          <a:p>
            <a:fld id="{0422464A-2AB5-40FA-AEF5-47FF1A8CBFE9}" type="slidenum">
              <a:rPr lang="de-DE" smtClean="0"/>
              <a:t>‹Nr.›</a:t>
            </a:fld>
            <a:endParaRPr lang="de-DE"/>
          </a:p>
        </p:txBody>
      </p:sp>
    </p:spTree>
    <p:extLst>
      <p:ext uri="{BB962C8B-B14F-4D97-AF65-F5344CB8AC3E}">
        <p14:creationId xmlns:p14="http://schemas.microsoft.com/office/powerpoint/2010/main" val="29320009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4_Titel und Inhalt">
    <p:spTree>
      <p:nvGrpSpPr>
        <p:cNvPr id="1" name=""/>
        <p:cNvGrpSpPr/>
        <p:nvPr/>
      </p:nvGrpSpPr>
      <p:grpSpPr>
        <a:xfrm>
          <a:off x="0" y="0"/>
          <a:ext cx="0" cy="0"/>
          <a:chOff x="0" y="0"/>
          <a:chExt cx="0" cy="0"/>
        </a:xfrm>
      </p:grpSpPr>
      <p:pic>
        <p:nvPicPr>
          <p:cNvPr id="4" name="Picture 8" descr="M:\Documents\PROJECTS\6_KUBeX_IBH\DESCRIPT\Erkennungsbild\KUBeX_Logo.jpg"/>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8382000" y="304801"/>
            <a:ext cx="550863"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title"/>
          </p:nvPr>
        </p:nvSpPr>
        <p:spPr/>
        <p:txBody>
          <a:bodyPr/>
          <a:lstStyle/>
          <a:p>
            <a:r>
              <a:rPr lang="de-DE"/>
              <a:t>Mastertitelformat bearbeiten</a:t>
            </a:r>
            <a:endParaRPr lang="de-CH"/>
          </a:p>
        </p:txBody>
      </p:sp>
      <p:sp>
        <p:nvSpPr>
          <p:cNvPr id="3" name="Inhaltsplatzhalt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Rectangle 28"/>
          <p:cNvSpPr>
            <a:spLocks noGrp="1" noChangeArrowheads="1"/>
          </p:cNvSpPr>
          <p:nvPr>
            <p:ph type="sldNum" sz="quarter" idx="10"/>
          </p:nvPr>
        </p:nvSpPr>
        <p:spPr>
          <a:xfrm>
            <a:off x="8580557" y="6529834"/>
            <a:ext cx="266099" cy="199991"/>
          </a:xfrm>
        </p:spPr>
        <p:txBody>
          <a:bodyPr/>
          <a:lstStyle>
            <a:lvl1pPr>
              <a:defRPr/>
            </a:lvl1pPr>
          </a:lstStyle>
          <a:p>
            <a:fld id="{0422464A-2AB5-40FA-AEF5-47FF1A8CBFE9}" type="slidenum">
              <a:rPr lang="de-DE" smtClean="0"/>
              <a:t>‹Nr.›</a:t>
            </a:fld>
            <a:endParaRPr lang="de-DE"/>
          </a:p>
        </p:txBody>
      </p:sp>
      <p:sp>
        <p:nvSpPr>
          <p:cNvPr id="7" name="Inhaltsplatzhalter 6"/>
          <p:cNvSpPr>
            <a:spLocks noGrp="1"/>
          </p:cNvSpPr>
          <p:nvPr>
            <p:ph sz="quarter" idx="11" hasCustomPrompt="1"/>
          </p:nvPr>
        </p:nvSpPr>
        <p:spPr>
          <a:xfrm>
            <a:off x="304800" y="6172200"/>
            <a:ext cx="3581400" cy="533400"/>
          </a:xfrm>
          <a:solidFill>
            <a:schemeClr val="bg1"/>
          </a:solidFill>
        </p:spPr>
        <p:txBody>
          <a:bodyPr/>
          <a:lstStyle>
            <a:lvl1pPr marL="0">
              <a:lnSpc>
                <a:spcPct val="100000"/>
              </a:lnSpc>
              <a:defRPr sz="844"/>
            </a:lvl1pPr>
            <a:lvl5pPr>
              <a:defRPr/>
            </a:lvl5pPr>
          </a:lstStyle>
          <a:p>
            <a:pPr lvl="0"/>
            <a:r>
              <a:rPr lang="de-DE" dirty="0"/>
              <a:t>DGFE-Kongress</a:t>
            </a:r>
          </a:p>
          <a:p>
            <a:pPr lvl="0"/>
            <a:r>
              <a:rPr lang="de-DE" dirty="0"/>
              <a:t>Forschungsforum </a:t>
            </a:r>
            <a:r>
              <a:rPr lang="de-DE" dirty="0" err="1"/>
              <a:t>KUBeX</a:t>
            </a:r>
            <a:endParaRPr lang="de-DE" dirty="0"/>
          </a:p>
        </p:txBody>
      </p:sp>
    </p:spTree>
    <p:extLst>
      <p:ext uri="{BB962C8B-B14F-4D97-AF65-F5344CB8AC3E}">
        <p14:creationId xmlns:p14="http://schemas.microsoft.com/office/powerpoint/2010/main" val="66516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de-DE"/>
              <a:t>Mastertitelformat bearbeiten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A7E55D83-F78B-44AC-8669-D491E858F46D}" type="datetime1">
              <a:rPr lang="de-DE" smtClean="0"/>
              <a:t>13.07.2021</a:t>
            </a:fld>
            <a:endParaRPr lang="de-DE"/>
          </a:p>
        </p:txBody>
      </p:sp>
      <p:sp>
        <p:nvSpPr>
          <p:cNvPr id="5" name="Footer Placeholder 4"/>
          <p:cNvSpPr>
            <a:spLocks noGrp="1"/>
          </p:cNvSpPr>
          <p:nvPr>
            <p:ph type="ftr" sz="quarter" idx="11"/>
          </p:nvPr>
        </p:nvSpPr>
        <p:spPr/>
        <p:txBody>
          <a:bodyPr/>
          <a:lstStyle/>
          <a:p>
            <a:r>
              <a:rPr lang="de-DE"/>
              <a:t>Pädagogische Hochschule Weingarten</a:t>
            </a:r>
          </a:p>
        </p:txBody>
      </p:sp>
      <p:sp>
        <p:nvSpPr>
          <p:cNvPr id="6" name="Slide Number Placeholder 5"/>
          <p:cNvSpPr>
            <a:spLocks noGrp="1"/>
          </p:cNvSpPr>
          <p:nvPr>
            <p:ph type="sldNum" sz="quarter" idx="12"/>
          </p:nvPr>
        </p:nvSpPr>
        <p:spPr/>
        <p:txBody>
          <a:bodyPr/>
          <a:lstStyle/>
          <a:p>
            <a:fld id="{0422464A-2AB5-40FA-AEF5-47FF1A8CBFE9}" type="slidenum">
              <a:rPr lang="de-DE" smtClean="0"/>
              <a:t>‹Nr.›</a:t>
            </a:fld>
            <a:endParaRPr lang="de-DE"/>
          </a:p>
        </p:txBody>
      </p:sp>
    </p:spTree>
    <p:extLst>
      <p:ext uri="{BB962C8B-B14F-4D97-AF65-F5344CB8AC3E}">
        <p14:creationId xmlns:p14="http://schemas.microsoft.com/office/powerpoint/2010/main" val="3178370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F3">
    <p:spTree>
      <p:nvGrpSpPr>
        <p:cNvPr id="1" name=""/>
        <p:cNvGrpSpPr/>
        <p:nvPr/>
      </p:nvGrpSpPr>
      <p:grpSpPr>
        <a:xfrm>
          <a:off x="0" y="0"/>
          <a:ext cx="0" cy="0"/>
          <a:chOff x="0" y="0"/>
          <a:chExt cx="0" cy="0"/>
        </a:xfrm>
      </p:grpSpPr>
      <p:sp>
        <p:nvSpPr>
          <p:cNvPr id="29" name="Titeltext"/>
          <p:cNvSpPr txBox="1">
            <a:spLocks noGrp="1"/>
          </p:cNvSpPr>
          <p:nvPr>
            <p:ph type="body" sz="half" idx="13"/>
          </p:nvPr>
        </p:nvSpPr>
        <p:spPr>
          <a:xfrm>
            <a:off x="814388" y="977801"/>
            <a:ext cx="7936706" cy="2129730"/>
          </a:xfrm>
          <a:prstGeom prst="rect">
            <a:avLst/>
          </a:prstGeom>
        </p:spPr>
        <p:txBody>
          <a:bodyPr anchor="b"/>
          <a:lstStyle>
            <a:lvl1pPr marL="0" indent="0">
              <a:spcBef>
                <a:spcPts val="0"/>
              </a:spcBef>
              <a:buSzTx/>
              <a:buNone/>
              <a:defRPr sz="3375" b="1">
                <a:solidFill>
                  <a:srgbClr val="BE342C"/>
                </a:solidFill>
                <a:latin typeface="Calibri" panose="020F0502020204030204" pitchFamily="34" charset="0"/>
                <a:ea typeface="Calibri" panose="020F0502020204030204" pitchFamily="34" charset="0"/>
                <a:cs typeface="Calibri" panose="020F0502020204030204" pitchFamily="34" charset="0"/>
                <a:sym typeface="Arial"/>
              </a:defRPr>
            </a:lvl1pPr>
          </a:lstStyle>
          <a:p>
            <a:pPr lvl="0"/>
            <a:r>
              <a:rPr lang="de-DE"/>
              <a:t>Mastertextformat bearbeiten</a:t>
            </a:r>
          </a:p>
        </p:txBody>
      </p:sp>
      <p:sp>
        <p:nvSpPr>
          <p:cNvPr id="30" name="Textebene 1"/>
          <p:cNvSpPr txBox="1">
            <a:spLocks noGrp="1"/>
          </p:cNvSpPr>
          <p:nvPr>
            <p:ph type="body" sz="quarter" idx="14"/>
          </p:nvPr>
        </p:nvSpPr>
        <p:spPr>
          <a:xfrm>
            <a:off x="814388" y="3583038"/>
            <a:ext cx="7936706" cy="1437767"/>
          </a:xfrm>
          <a:prstGeom prst="rect">
            <a:avLst/>
          </a:prstGeom>
        </p:spPr>
        <p:txBody>
          <a:bodyPr/>
          <a:lstStyle>
            <a:lvl1pPr marL="0" indent="0">
              <a:spcBef>
                <a:spcPts val="1582"/>
              </a:spcBef>
              <a:buSzTx/>
              <a:buNone/>
              <a:defRPr sz="2373">
                <a:solidFill>
                  <a:srgbClr val="000000"/>
                </a:solidFill>
                <a:latin typeface="Calibri" panose="020F0502020204030204" pitchFamily="34" charset="0"/>
                <a:ea typeface="Calibri" panose="020F0502020204030204" pitchFamily="34" charset="0"/>
                <a:cs typeface="Calibri" panose="020F0502020204030204" pitchFamily="34" charset="0"/>
                <a:sym typeface="Arial"/>
              </a:defRPr>
            </a:lvl1pPr>
          </a:lstStyle>
          <a:p>
            <a:pPr lvl="0"/>
            <a:r>
              <a:rPr lang="de-DE"/>
              <a:t>Mastertextformat bearbeiten</a:t>
            </a:r>
          </a:p>
        </p:txBody>
      </p:sp>
      <p:sp>
        <p:nvSpPr>
          <p:cNvPr id="31" name="Textebene 2…"/>
          <p:cNvSpPr txBox="1">
            <a:spLocks noGrp="1"/>
          </p:cNvSpPr>
          <p:nvPr>
            <p:ph type="body" sz="quarter" idx="15" hasCustomPrompt="1"/>
          </p:nvPr>
        </p:nvSpPr>
        <p:spPr>
          <a:xfrm>
            <a:off x="814778" y="5521170"/>
            <a:ext cx="992259" cy="590611"/>
          </a:xfrm>
          <a:prstGeom prst="rect">
            <a:avLst/>
          </a:prstGeom>
        </p:spPr>
        <p:txBody>
          <a:bodyPr wrap="none" anchor="ctr">
            <a:spAutoFit/>
          </a:bodyPr>
          <a:lstStyle>
            <a:lvl2pPr>
              <a:defRPr>
                <a:latin typeface="Calibri" panose="020F0502020204030204" pitchFamily="34" charset="0"/>
              </a:defRPr>
            </a:lvl2pPr>
            <a:lvl3pPr>
              <a:defRPr>
                <a:latin typeface="Calibri" panose="020F0502020204030204" pitchFamily="34" charset="0"/>
              </a:defRPr>
            </a:lvl3pPr>
          </a:lstStyle>
          <a:p>
            <a:pPr marL="0" lvl="1" indent="0">
              <a:lnSpc>
                <a:spcPct val="120000"/>
              </a:lnSpc>
              <a:spcBef>
                <a:spcPts val="0"/>
              </a:spcBef>
              <a:buSzTx/>
              <a:buNone/>
              <a:defRPr>
                <a:latin typeface="Arial"/>
                <a:ea typeface="Arial"/>
                <a:cs typeface="Arial"/>
                <a:sym typeface="Arial"/>
              </a:defRPr>
            </a:pPr>
            <a:r>
              <a:rPr lang="de-DE" dirty="0">
                <a:latin typeface="Calibri" panose="020F0502020204030204" pitchFamily="34" charset="0"/>
              </a:rPr>
              <a:t>Textebene 2</a:t>
            </a:r>
          </a:p>
          <a:p>
            <a:pPr marL="0" lvl="1" indent="0">
              <a:lnSpc>
                <a:spcPct val="120000"/>
              </a:lnSpc>
              <a:spcBef>
                <a:spcPts val="0"/>
              </a:spcBef>
              <a:buSzTx/>
              <a:buNone/>
              <a:defRPr>
                <a:latin typeface="Arial"/>
                <a:ea typeface="Arial"/>
                <a:cs typeface="Arial"/>
                <a:sym typeface="Arial"/>
              </a:defRPr>
            </a:pPr>
            <a:r>
              <a:rPr lang="de-DE" dirty="0">
                <a:latin typeface="Calibri" panose="020F0502020204030204" pitchFamily="34" charset="0"/>
              </a:rPr>
              <a:t>Textebene 3</a:t>
            </a:r>
            <a:endParaRPr lang="de-DE" dirty="0"/>
          </a:p>
        </p:txBody>
      </p:sp>
      <p:sp>
        <p:nvSpPr>
          <p:cNvPr id="32" name="Textebene 4"/>
          <p:cNvSpPr txBox="1">
            <a:spLocks noGrp="1"/>
          </p:cNvSpPr>
          <p:nvPr>
            <p:ph type="body" sz="quarter" idx="16" hasCustomPrompt="1"/>
          </p:nvPr>
        </p:nvSpPr>
        <p:spPr>
          <a:xfrm>
            <a:off x="7715641" y="5783701"/>
            <a:ext cx="992259" cy="313547"/>
          </a:xfrm>
          <a:prstGeom prst="rect">
            <a:avLst/>
          </a:prstGeom>
        </p:spPr>
        <p:txBody>
          <a:bodyPr wrap="none" anchor="ctr">
            <a:spAutoFit/>
          </a:bodyPr>
          <a:lstStyle>
            <a:lvl4pPr>
              <a:defRPr>
                <a:latin typeface="Calibri" panose="020F0502020204030204" pitchFamily="34" charset="0"/>
              </a:defRPr>
            </a:lvl4pPr>
          </a:lstStyle>
          <a:p>
            <a:pPr marL="0" lvl="3" indent="0">
              <a:spcBef>
                <a:spcPts val="0"/>
              </a:spcBef>
              <a:buSzTx/>
              <a:buNone/>
              <a:defRPr>
                <a:latin typeface="Arial"/>
                <a:ea typeface="Arial"/>
                <a:cs typeface="Arial"/>
                <a:sym typeface="Arial"/>
              </a:defRPr>
            </a:pPr>
            <a:r>
              <a:rPr lang="de-DE" dirty="0">
                <a:latin typeface="Calibri" panose="020F0502020204030204" pitchFamily="34" charset="0"/>
              </a:rPr>
              <a:t>Textebene 4</a:t>
            </a:r>
            <a:endParaRPr lang="de-DE" dirty="0"/>
          </a:p>
        </p:txBody>
      </p:sp>
      <p:sp>
        <p:nvSpPr>
          <p:cNvPr id="33" name="Foliennummer"/>
          <p:cNvSpPr txBox="1">
            <a:spLocks noGrp="1"/>
          </p:cNvSpPr>
          <p:nvPr>
            <p:ph type="sldNum" sz="quarter" idx="2"/>
          </p:nvPr>
        </p:nvSpPr>
        <p:spPr>
          <a:prstGeom prst="rect">
            <a:avLst/>
          </a:prstGeom>
        </p:spPr>
        <p:txBody>
          <a:bodyPr/>
          <a:lstStyle/>
          <a:p>
            <a:fld id="{0422464A-2AB5-40FA-AEF5-47FF1A8CBFE9}" type="slidenum">
              <a:rPr lang="de-DE" smtClean="0"/>
              <a:t>‹Nr.›</a:t>
            </a:fld>
            <a:endParaRPr lang="de-DE"/>
          </a:p>
        </p:txBody>
      </p:sp>
      <p:sp>
        <p:nvSpPr>
          <p:cNvPr id="2" name="Fußzeilenplatzhalter 1"/>
          <p:cNvSpPr>
            <a:spLocks noGrp="1"/>
          </p:cNvSpPr>
          <p:nvPr>
            <p:ph type="ftr" sz="quarter" idx="17"/>
          </p:nvPr>
        </p:nvSpPr>
        <p:spPr/>
        <p:txBody>
          <a:bodyPr/>
          <a:lstStyle/>
          <a:p>
            <a:r>
              <a:rPr lang="de-DE"/>
              <a:t>Pädagogische Hochschule Weingarten</a:t>
            </a:r>
          </a:p>
        </p:txBody>
      </p:sp>
    </p:spTree>
    <p:extLst>
      <p:ext uri="{BB962C8B-B14F-4D97-AF65-F5344CB8AC3E}">
        <p14:creationId xmlns:p14="http://schemas.microsoft.com/office/powerpoint/2010/main" val="619918589"/>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F5">
    <p:spTree>
      <p:nvGrpSpPr>
        <p:cNvPr id="1" name=""/>
        <p:cNvGrpSpPr/>
        <p:nvPr/>
      </p:nvGrpSpPr>
      <p:grpSpPr>
        <a:xfrm>
          <a:off x="0" y="0"/>
          <a:ext cx="0" cy="0"/>
          <a:chOff x="0" y="0"/>
          <a:chExt cx="0" cy="0"/>
        </a:xfrm>
      </p:grpSpPr>
      <p:sp>
        <p:nvSpPr>
          <p:cNvPr id="57" name="Titeltext"/>
          <p:cNvSpPr txBox="1">
            <a:spLocks noGrp="1"/>
          </p:cNvSpPr>
          <p:nvPr>
            <p:ph type="body" sz="half" idx="13"/>
          </p:nvPr>
        </p:nvSpPr>
        <p:spPr>
          <a:xfrm>
            <a:off x="814388" y="977801"/>
            <a:ext cx="7936706" cy="2129730"/>
          </a:xfrm>
          <a:prstGeom prst="rect">
            <a:avLst/>
          </a:prstGeom>
        </p:spPr>
        <p:txBody>
          <a:bodyPr anchor="b"/>
          <a:lstStyle>
            <a:lvl1pPr marL="0" indent="0">
              <a:spcBef>
                <a:spcPts val="0"/>
              </a:spcBef>
              <a:buSzTx/>
              <a:buNone/>
              <a:defRPr sz="3375" b="1">
                <a:solidFill>
                  <a:srgbClr val="BE342C"/>
                </a:solidFill>
                <a:latin typeface="Calibri" panose="020F0502020204030204" pitchFamily="34" charset="0"/>
                <a:ea typeface="Calibri" panose="020F0502020204030204" pitchFamily="34" charset="0"/>
                <a:cs typeface="Arial"/>
                <a:sym typeface="Arial"/>
              </a:defRPr>
            </a:lvl1pPr>
          </a:lstStyle>
          <a:p>
            <a:pPr lvl="0"/>
            <a:r>
              <a:rPr lang="de-DE"/>
              <a:t>Mastertextformat bearbeiten</a:t>
            </a:r>
          </a:p>
        </p:txBody>
      </p:sp>
      <p:sp>
        <p:nvSpPr>
          <p:cNvPr id="58" name="Textebene 1"/>
          <p:cNvSpPr txBox="1">
            <a:spLocks noGrp="1"/>
          </p:cNvSpPr>
          <p:nvPr>
            <p:ph type="body" sz="quarter" idx="14"/>
          </p:nvPr>
        </p:nvSpPr>
        <p:spPr>
          <a:xfrm>
            <a:off x="814388" y="3583038"/>
            <a:ext cx="7936706" cy="1437767"/>
          </a:xfrm>
          <a:prstGeom prst="rect">
            <a:avLst/>
          </a:prstGeom>
        </p:spPr>
        <p:txBody>
          <a:bodyPr/>
          <a:lstStyle>
            <a:lvl1pPr marL="0" indent="0">
              <a:spcBef>
                <a:spcPts val="1582"/>
              </a:spcBef>
              <a:buSzTx/>
              <a:buNone/>
              <a:defRPr sz="2373">
                <a:solidFill>
                  <a:srgbClr val="000000"/>
                </a:solidFill>
                <a:latin typeface="Calibri" panose="020F0502020204030204" pitchFamily="34" charset="0"/>
                <a:ea typeface="Calibri" panose="020F0502020204030204" pitchFamily="34" charset="0"/>
                <a:cs typeface="Arial"/>
                <a:sym typeface="Arial"/>
              </a:defRPr>
            </a:lvl1pPr>
          </a:lstStyle>
          <a:p>
            <a:pPr lvl="0"/>
            <a:r>
              <a:rPr lang="de-DE"/>
              <a:t>Mastertextformat bearbeiten</a:t>
            </a:r>
          </a:p>
        </p:txBody>
      </p:sp>
      <p:sp>
        <p:nvSpPr>
          <p:cNvPr id="59" name="Textebene 2…"/>
          <p:cNvSpPr txBox="1">
            <a:spLocks noGrp="1"/>
          </p:cNvSpPr>
          <p:nvPr>
            <p:ph type="body" sz="quarter" idx="15" hasCustomPrompt="1"/>
          </p:nvPr>
        </p:nvSpPr>
        <p:spPr>
          <a:xfrm>
            <a:off x="814778" y="5521170"/>
            <a:ext cx="992259" cy="590611"/>
          </a:xfrm>
          <a:prstGeom prst="rect">
            <a:avLst/>
          </a:prstGeom>
        </p:spPr>
        <p:txBody>
          <a:bodyPr wrap="none" anchor="ctr">
            <a:spAutoFit/>
          </a:bodyPr>
          <a:lstStyle>
            <a:lvl2pPr>
              <a:defRPr>
                <a:latin typeface="Calibri" panose="020F0502020204030204" pitchFamily="34" charset="0"/>
              </a:defRPr>
            </a:lvl2pPr>
            <a:lvl3pPr>
              <a:defRPr>
                <a:latin typeface="Calibri" panose="020F0502020204030204" pitchFamily="34" charset="0"/>
              </a:defRPr>
            </a:lvl3pPr>
          </a:lstStyle>
          <a:p>
            <a:pPr marL="0" lvl="1" indent="0">
              <a:lnSpc>
                <a:spcPct val="120000"/>
              </a:lnSpc>
              <a:spcBef>
                <a:spcPts val="0"/>
              </a:spcBef>
              <a:buSzTx/>
              <a:buNone/>
              <a:defRPr>
                <a:latin typeface="Arial"/>
                <a:ea typeface="Arial"/>
                <a:cs typeface="Arial"/>
                <a:sym typeface="Arial"/>
              </a:defRPr>
            </a:pPr>
            <a:r>
              <a:rPr lang="de-DE" dirty="0">
                <a:latin typeface="Calibri" panose="020F0502020204030204" pitchFamily="34" charset="0"/>
              </a:rPr>
              <a:t>Textebene 2</a:t>
            </a:r>
          </a:p>
          <a:p>
            <a:pPr marL="0" lvl="1" indent="0">
              <a:lnSpc>
                <a:spcPct val="120000"/>
              </a:lnSpc>
              <a:spcBef>
                <a:spcPts val="0"/>
              </a:spcBef>
              <a:buSzTx/>
              <a:buNone/>
              <a:defRPr>
                <a:latin typeface="Arial"/>
                <a:ea typeface="Arial"/>
                <a:cs typeface="Arial"/>
                <a:sym typeface="Arial"/>
              </a:defRPr>
            </a:pPr>
            <a:r>
              <a:rPr lang="de-DE" dirty="0">
                <a:latin typeface="Calibri" panose="020F0502020204030204" pitchFamily="34" charset="0"/>
              </a:rPr>
              <a:t>Textebene 3</a:t>
            </a:r>
            <a:endParaRPr lang="de-DE" dirty="0"/>
          </a:p>
        </p:txBody>
      </p:sp>
      <p:sp>
        <p:nvSpPr>
          <p:cNvPr id="60" name="Textebene 4"/>
          <p:cNvSpPr txBox="1">
            <a:spLocks noGrp="1"/>
          </p:cNvSpPr>
          <p:nvPr>
            <p:ph type="body" sz="quarter" idx="16" hasCustomPrompt="1"/>
          </p:nvPr>
        </p:nvSpPr>
        <p:spPr>
          <a:xfrm>
            <a:off x="7715641" y="5783701"/>
            <a:ext cx="992259" cy="313547"/>
          </a:xfrm>
          <a:prstGeom prst="rect">
            <a:avLst/>
          </a:prstGeom>
        </p:spPr>
        <p:txBody>
          <a:bodyPr wrap="none" anchor="ctr">
            <a:spAutoFit/>
          </a:bodyPr>
          <a:lstStyle>
            <a:lvl4pPr>
              <a:defRPr>
                <a:latin typeface="Calibri" panose="020F0502020204030204" pitchFamily="34" charset="0"/>
              </a:defRPr>
            </a:lvl4pPr>
          </a:lstStyle>
          <a:p>
            <a:pPr marL="0" lvl="3" indent="0">
              <a:spcBef>
                <a:spcPts val="0"/>
              </a:spcBef>
              <a:buSzTx/>
              <a:buNone/>
              <a:defRPr>
                <a:latin typeface="Arial"/>
                <a:ea typeface="Arial"/>
                <a:cs typeface="Arial"/>
                <a:sym typeface="Arial"/>
              </a:defRPr>
            </a:pPr>
            <a:r>
              <a:rPr lang="de-DE" dirty="0">
                <a:latin typeface="Calibri" panose="020F0502020204030204" pitchFamily="34" charset="0"/>
              </a:rPr>
              <a:t>Textebene 4</a:t>
            </a:r>
            <a:endParaRPr lang="de-DE" dirty="0"/>
          </a:p>
        </p:txBody>
      </p:sp>
      <p:pic>
        <p:nvPicPr>
          <p:cNvPr id="61" name="Pädagogische_Hochschule_Weingarten_logo.png" descr="Pädagogische_Hochschule_Weingarten_logo.png"/>
          <p:cNvPicPr>
            <a:picLocks noChangeAspect="1"/>
          </p:cNvPicPr>
          <p:nvPr/>
        </p:nvPicPr>
        <p:blipFill>
          <a:blip r:embed="rId2"/>
          <a:stretch>
            <a:fillRect/>
          </a:stretch>
        </p:blipFill>
        <p:spPr>
          <a:xfrm>
            <a:off x="7290256" y="330708"/>
            <a:ext cx="1488967" cy="896901"/>
          </a:xfrm>
          <a:prstGeom prst="rect">
            <a:avLst/>
          </a:prstGeom>
          <a:ln w="12700">
            <a:miter lim="400000"/>
          </a:ln>
        </p:spPr>
      </p:pic>
      <p:grpSp>
        <p:nvGrpSpPr>
          <p:cNvPr id="66" name="Gruppieren"/>
          <p:cNvGrpSpPr/>
          <p:nvPr/>
        </p:nvGrpSpPr>
        <p:grpSpPr>
          <a:xfrm>
            <a:off x="-1" y="0"/>
            <a:ext cx="222751" cy="6857157"/>
            <a:chOff x="0" y="0"/>
            <a:chExt cx="396000" cy="13003200"/>
          </a:xfrm>
        </p:grpSpPr>
        <p:sp>
          <p:nvSpPr>
            <p:cNvPr id="62" name="Rechteck"/>
            <p:cNvSpPr/>
            <p:nvPr/>
          </p:nvSpPr>
          <p:spPr>
            <a:xfrm>
              <a:off x="0" y="-1"/>
              <a:ext cx="396001" cy="3250802"/>
            </a:xfrm>
            <a:prstGeom prst="rect">
              <a:avLst/>
            </a:prstGeom>
            <a:solidFill>
              <a:srgbClr val="D11F20"/>
            </a:solidFill>
            <a:ln w="25400" cap="flat">
              <a:noFill/>
              <a:miter lim="400000"/>
            </a:ln>
            <a:effectLst/>
          </p:spPr>
          <p:txBody>
            <a:bodyPr wrap="square" lIns="50800" tIns="50800" rIns="50800" bIns="50800" numCol="1" anchor="ctr">
              <a:noAutofit/>
            </a:bodyPr>
            <a:lstStyle/>
            <a:p>
              <a:pPr>
                <a:defRPr sz="3600"/>
              </a:pPr>
              <a:endParaRPr sz="1898"/>
            </a:p>
          </p:txBody>
        </p:sp>
        <p:sp>
          <p:nvSpPr>
            <p:cNvPr id="63" name="Rechteck"/>
            <p:cNvSpPr/>
            <p:nvPr/>
          </p:nvSpPr>
          <p:spPr>
            <a:xfrm>
              <a:off x="-1" y="3250800"/>
              <a:ext cx="396002" cy="3250801"/>
            </a:xfrm>
            <a:prstGeom prst="rect">
              <a:avLst/>
            </a:prstGeom>
            <a:solidFill>
              <a:srgbClr val="EE671F"/>
            </a:solidFill>
            <a:ln w="25400" cap="flat">
              <a:noFill/>
              <a:miter lim="400000"/>
            </a:ln>
            <a:effectLst/>
          </p:spPr>
          <p:txBody>
            <a:bodyPr wrap="square" lIns="50800" tIns="50800" rIns="50800" bIns="50800" numCol="1" anchor="ctr">
              <a:noAutofit/>
            </a:bodyPr>
            <a:lstStyle/>
            <a:p>
              <a:pPr>
                <a:defRPr sz="3600"/>
              </a:pPr>
              <a:endParaRPr sz="1898"/>
            </a:p>
          </p:txBody>
        </p:sp>
        <p:sp>
          <p:nvSpPr>
            <p:cNvPr id="64" name="Rechteck"/>
            <p:cNvSpPr/>
            <p:nvPr/>
          </p:nvSpPr>
          <p:spPr>
            <a:xfrm>
              <a:off x="0" y="9752400"/>
              <a:ext cx="396001" cy="3250801"/>
            </a:xfrm>
            <a:prstGeom prst="rect">
              <a:avLst/>
            </a:prstGeom>
            <a:solidFill>
              <a:srgbClr val="F9B600"/>
            </a:solidFill>
            <a:ln w="25400" cap="flat">
              <a:noFill/>
              <a:miter lim="400000"/>
            </a:ln>
            <a:effectLst/>
          </p:spPr>
          <p:txBody>
            <a:bodyPr wrap="square" lIns="50800" tIns="50800" rIns="50800" bIns="50800" numCol="1" anchor="ctr">
              <a:noAutofit/>
            </a:bodyPr>
            <a:lstStyle/>
            <a:p>
              <a:pPr>
                <a:defRPr sz="3600"/>
              </a:pPr>
              <a:endParaRPr sz="1898"/>
            </a:p>
          </p:txBody>
        </p:sp>
        <p:sp>
          <p:nvSpPr>
            <p:cNvPr id="65" name="Rechteck"/>
            <p:cNvSpPr/>
            <p:nvPr/>
          </p:nvSpPr>
          <p:spPr>
            <a:xfrm>
              <a:off x="0" y="6501600"/>
              <a:ext cx="396001" cy="3250801"/>
            </a:xfrm>
            <a:prstGeom prst="rect">
              <a:avLst/>
            </a:prstGeom>
            <a:solidFill>
              <a:srgbClr val="F29115"/>
            </a:solidFill>
            <a:ln w="25400" cap="flat">
              <a:noFill/>
              <a:miter lim="400000"/>
            </a:ln>
            <a:effectLst/>
          </p:spPr>
          <p:txBody>
            <a:bodyPr wrap="square" lIns="50800" tIns="50800" rIns="50800" bIns="50800" numCol="1" anchor="ctr">
              <a:noAutofit/>
            </a:bodyPr>
            <a:lstStyle/>
            <a:p>
              <a:pPr>
                <a:defRPr sz="3600"/>
              </a:pPr>
              <a:endParaRPr sz="1898"/>
            </a:p>
          </p:txBody>
        </p:sp>
      </p:grpSp>
      <p:sp>
        <p:nvSpPr>
          <p:cNvPr id="67" name="Foliennummer"/>
          <p:cNvSpPr txBox="1">
            <a:spLocks noGrp="1"/>
          </p:cNvSpPr>
          <p:nvPr>
            <p:ph type="sldNum" sz="quarter" idx="2"/>
          </p:nvPr>
        </p:nvSpPr>
        <p:spPr>
          <a:prstGeom prst="rect">
            <a:avLst/>
          </a:prstGeom>
        </p:spPr>
        <p:txBody>
          <a:bodyPr/>
          <a:lstStyle/>
          <a:p>
            <a:fld id="{0422464A-2AB5-40FA-AEF5-47FF1A8CBFE9}" type="slidenum">
              <a:rPr lang="de-DE" smtClean="0"/>
              <a:t>‹Nr.›</a:t>
            </a:fld>
            <a:endParaRPr lang="de-DE"/>
          </a:p>
        </p:txBody>
      </p:sp>
      <p:sp>
        <p:nvSpPr>
          <p:cNvPr id="2" name="Fußzeilenplatzhalter 1"/>
          <p:cNvSpPr>
            <a:spLocks noGrp="1"/>
          </p:cNvSpPr>
          <p:nvPr>
            <p:ph type="ftr" sz="quarter" idx="17"/>
          </p:nvPr>
        </p:nvSpPr>
        <p:spPr/>
        <p:txBody>
          <a:bodyPr/>
          <a:lstStyle/>
          <a:p>
            <a:r>
              <a:rPr lang="de-DE"/>
              <a:t>Pädagogische Hochschule Weingarten</a:t>
            </a:r>
          </a:p>
        </p:txBody>
      </p:sp>
    </p:spTree>
    <p:extLst>
      <p:ext uri="{BB962C8B-B14F-4D97-AF65-F5344CB8AC3E}">
        <p14:creationId xmlns:p14="http://schemas.microsoft.com/office/powerpoint/2010/main" val="1317540404"/>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F6">
    <p:spTree>
      <p:nvGrpSpPr>
        <p:cNvPr id="1" name=""/>
        <p:cNvGrpSpPr/>
        <p:nvPr/>
      </p:nvGrpSpPr>
      <p:grpSpPr>
        <a:xfrm>
          <a:off x="0" y="0"/>
          <a:ext cx="0" cy="0"/>
          <a:chOff x="0" y="0"/>
          <a:chExt cx="0" cy="0"/>
        </a:xfrm>
      </p:grpSpPr>
      <p:sp>
        <p:nvSpPr>
          <p:cNvPr id="74" name="Titeltext"/>
          <p:cNvSpPr txBox="1">
            <a:spLocks noGrp="1"/>
          </p:cNvSpPr>
          <p:nvPr>
            <p:ph type="body" sz="quarter" idx="13"/>
          </p:nvPr>
        </p:nvSpPr>
        <p:spPr>
          <a:xfrm>
            <a:off x="814388" y="418579"/>
            <a:ext cx="7936706" cy="930920"/>
          </a:xfrm>
          <a:prstGeom prst="rect">
            <a:avLst/>
          </a:prstGeom>
        </p:spPr>
        <p:txBody>
          <a:bodyPr anchor="ctr"/>
          <a:lstStyle>
            <a:lvl1pPr marL="0" indent="0">
              <a:spcBef>
                <a:spcPts val="0"/>
              </a:spcBef>
              <a:buSzTx/>
              <a:buNone/>
              <a:defRPr sz="2531" b="1">
                <a:solidFill>
                  <a:srgbClr val="BE342C"/>
                </a:solidFill>
                <a:latin typeface="Calibri" panose="020F0502020204030204" pitchFamily="34" charset="0"/>
                <a:ea typeface="Calibri" panose="020F0502020204030204" pitchFamily="34" charset="0"/>
                <a:cs typeface="Calibri" panose="020F0502020204030204" pitchFamily="34" charset="0"/>
                <a:sym typeface="Arial"/>
              </a:defRPr>
            </a:lvl1pPr>
          </a:lstStyle>
          <a:p>
            <a:pPr lvl="0"/>
            <a:r>
              <a:rPr lang="de-DE"/>
              <a:t>Mastertextformat bearbeiten</a:t>
            </a:r>
          </a:p>
        </p:txBody>
      </p:sp>
      <p:sp>
        <p:nvSpPr>
          <p:cNvPr id="75" name="Textebene 1…"/>
          <p:cNvSpPr txBox="1">
            <a:spLocks noGrp="1"/>
          </p:cNvSpPr>
          <p:nvPr>
            <p:ph type="body" idx="14"/>
          </p:nvPr>
        </p:nvSpPr>
        <p:spPr>
          <a:xfrm>
            <a:off x="814388" y="1640830"/>
            <a:ext cx="7936706" cy="4621113"/>
          </a:xfrm>
          <a:prstGeom prst="rect">
            <a:avLst/>
          </a:prstGeom>
        </p:spPr>
        <p:txBody>
          <a:bodyPr>
            <a:normAutofit/>
          </a:bodyPr>
          <a:lstStyle>
            <a:lvl1pPr marL="0" indent="0">
              <a:lnSpc>
                <a:spcPct val="120000"/>
              </a:lnSpc>
              <a:spcBef>
                <a:spcPts val="1687"/>
              </a:spcBef>
              <a:buSzTx/>
              <a:buNone/>
              <a:defRPr sz="2109">
                <a:solidFill>
                  <a:srgbClr val="000000"/>
                </a:solidFill>
                <a:latin typeface="Calibri" panose="020F0502020204030204" pitchFamily="34" charset="0"/>
                <a:ea typeface="Calibri" panose="020F0502020204030204" pitchFamily="34" charset="0"/>
                <a:cs typeface="Calibri" panose="020F0502020204030204" pitchFamily="34" charset="0"/>
                <a:sym typeface="Arial"/>
              </a:defRPr>
            </a:lvl1pPr>
            <a:lvl2pPr marL="267868" indent="-267868">
              <a:spcBef>
                <a:spcPts val="1687"/>
              </a:spcBef>
              <a:defRPr sz="2109">
                <a:solidFill>
                  <a:srgbClr val="444444"/>
                </a:solidFill>
                <a:latin typeface="Calibri" panose="020F0502020204030204" pitchFamily="34" charset="0"/>
                <a:ea typeface="Calibri" panose="020F0502020204030204" pitchFamily="34" charset="0"/>
                <a:cs typeface="Calibri" panose="020F0502020204030204" pitchFamily="34" charset="0"/>
                <a:sym typeface="Arial"/>
              </a:defRPr>
            </a:lvl2pPr>
            <a:lvl3pPr marL="502253" indent="-267868">
              <a:spcBef>
                <a:spcPts val="1687"/>
              </a:spcBef>
              <a:defRPr sz="1898">
                <a:solidFill>
                  <a:srgbClr val="444444"/>
                </a:solidFill>
                <a:latin typeface="Calibri" panose="020F0502020204030204" pitchFamily="34" charset="0"/>
                <a:ea typeface="Calibri" panose="020F0502020204030204" pitchFamily="34" charset="0"/>
                <a:cs typeface="Calibri" panose="020F0502020204030204" pitchFamily="34" charset="0"/>
                <a:sym typeface="Arial"/>
              </a:defRPr>
            </a:lvl3pPr>
            <a:lvl4pPr marL="609401">
              <a:spcBef>
                <a:spcPts val="1687"/>
              </a:spcBef>
              <a:defRPr sz="1582">
                <a:latin typeface="Calibri" panose="020F0502020204030204" pitchFamily="34" charset="0"/>
                <a:ea typeface="Calibri" panose="020F0502020204030204" pitchFamily="34" charset="0"/>
                <a:cs typeface="Calibri" panose="020F0502020204030204" pitchFamily="34" charset="0"/>
                <a:sym typeface="Arial"/>
              </a:defRPr>
            </a:lvl4pPr>
            <a:lvl5pPr marL="843785">
              <a:spcBef>
                <a:spcPts val="1687"/>
              </a:spcBef>
              <a:defRPr>
                <a:latin typeface="Calibri" panose="020F0502020204030204" pitchFamily="34" charset="0"/>
                <a:ea typeface="Calibri" panose="020F0502020204030204" pitchFamily="34" charset="0"/>
                <a:cs typeface="Calibri" panose="020F0502020204030204" pitchFamily="34" charset="0"/>
                <a:sym typeface="Aria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dirty="0"/>
          </a:p>
        </p:txBody>
      </p:sp>
      <p:pic>
        <p:nvPicPr>
          <p:cNvPr id="76" name="ph-kringel-rot.gif" descr="ph-kringel-rot.gif"/>
          <p:cNvPicPr>
            <a:picLocks noChangeAspect="1"/>
          </p:cNvPicPr>
          <p:nvPr/>
        </p:nvPicPr>
        <p:blipFill>
          <a:blip r:embed="rId2"/>
          <a:stretch>
            <a:fillRect/>
          </a:stretch>
        </p:blipFill>
        <p:spPr>
          <a:xfrm>
            <a:off x="7429500" y="214312"/>
            <a:ext cx="1643063" cy="971104"/>
          </a:xfrm>
          <a:prstGeom prst="rect">
            <a:avLst/>
          </a:prstGeom>
          <a:ln w="12700">
            <a:miter lim="400000"/>
          </a:ln>
        </p:spPr>
      </p:pic>
      <p:grpSp>
        <p:nvGrpSpPr>
          <p:cNvPr id="81" name="Gruppieren"/>
          <p:cNvGrpSpPr/>
          <p:nvPr/>
        </p:nvGrpSpPr>
        <p:grpSpPr>
          <a:xfrm>
            <a:off x="-1" y="0"/>
            <a:ext cx="222751" cy="6857157"/>
            <a:chOff x="0" y="0"/>
            <a:chExt cx="396000" cy="13003200"/>
          </a:xfrm>
        </p:grpSpPr>
        <p:sp>
          <p:nvSpPr>
            <p:cNvPr id="77" name="Rechteck"/>
            <p:cNvSpPr/>
            <p:nvPr/>
          </p:nvSpPr>
          <p:spPr>
            <a:xfrm>
              <a:off x="0" y="-1"/>
              <a:ext cx="396001" cy="3250802"/>
            </a:xfrm>
            <a:prstGeom prst="rect">
              <a:avLst/>
            </a:prstGeom>
            <a:solidFill>
              <a:srgbClr val="D11F20"/>
            </a:solidFill>
            <a:ln w="25400" cap="flat">
              <a:noFill/>
              <a:miter lim="400000"/>
            </a:ln>
            <a:effectLst/>
          </p:spPr>
          <p:txBody>
            <a:bodyPr wrap="square" lIns="50800" tIns="50800" rIns="50800" bIns="50800" numCol="1" anchor="ctr">
              <a:noAutofit/>
            </a:bodyPr>
            <a:lstStyle/>
            <a:p>
              <a:pPr>
                <a:defRPr sz="3600"/>
              </a:pPr>
              <a:endParaRPr sz="1898"/>
            </a:p>
          </p:txBody>
        </p:sp>
        <p:sp>
          <p:nvSpPr>
            <p:cNvPr id="78" name="Rechteck"/>
            <p:cNvSpPr/>
            <p:nvPr/>
          </p:nvSpPr>
          <p:spPr>
            <a:xfrm>
              <a:off x="-1" y="3250800"/>
              <a:ext cx="396002" cy="3250801"/>
            </a:xfrm>
            <a:prstGeom prst="rect">
              <a:avLst/>
            </a:prstGeom>
            <a:solidFill>
              <a:srgbClr val="EE671F"/>
            </a:solidFill>
            <a:ln w="25400" cap="flat">
              <a:noFill/>
              <a:miter lim="400000"/>
            </a:ln>
            <a:effectLst/>
          </p:spPr>
          <p:txBody>
            <a:bodyPr wrap="square" lIns="50800" tIns="50800" rIns="50800" bIns="50800" numCol="1" anchor="ctr">
              <a:noAutofit/>
            </a:bodyPr>
            <a:lstStyle/>
            <a:p>
              <a:pPr>
                <a:defRPr sz="3600"/>
              </a:pPr>
              <a:endParaRPr sz="1898"/>
            </a:p>
          </p:txBody>
        </p:sp>
        <p:sp>
          <p:nvSpPr>
            <p:cNvPr id="79" name="Rechteck"/>
            <p:cNvSpPr/>
            <p:nvPr/>
          </p:nvSpPr>
          <p:spPr>
            <a:xfrm>
              <a:off x="0" y="9752400"/>
              <a:ext cx="396001" cy="3250801"/>
            </a:xfrm>
            <a:prstGeom prst="rect">
              <a:avLst/>
            </a:prstGeom>
            <a:solidFill>
              <a:srgbClr val="F9B600"/>
            </a:solidFill>
            <a:ln w="25400" cap="flat">
              <a:noFill/>
              <a:miter lim="400000"/>
            </a:ln>
            <a:effectLst/>
          </p:spPr>
          <p:txBody>
            <a:bodyPr wrap="square" lIns="50800" tIns="50800" rIns="50800" bIns="50800" numCol="1" anchor="ctr">
              <a:noAutofit/>
            </a:bodyPr>
            <a:lstStyle/>
            <a:p>
              <a:pPr>
                <a:defRPr sz="3600"/>
              </a:pPr>
              <a:endParaRPr sz="1898"/>
            </a:p>
          </p:txBody>
        </p:sp>
        <p:sp>
          <p:nvSpPr>
            <p:cNvPr id="80" name="Rechteck"/>
            <p:cNvSpPr/>
            <p:nvPr/>
          </p:nvSpPr>
          <p:spPr>
            <a:xfrm>
              <a:off x="0" y="6501600"/>
              <a:ext cx="396001" cy="3250801"/>
            </a:xfrm>
            <a:prstGeom prst="rect">
              <a:avLst/>
            </a:prstGeom>
            <a:solidFill>
              <a:srgbClr val="F29115"/>
            </a:solidFill>
            <a:ln w="25400" cap="flat">
              <a:noFill/>
              <a:miter lim="400000"/>
            </a:ln>
            <a:effectLst/>
          </p:spPr>
          <p:txBody>
            <a:bodyPr wrap="square" lIns="50800" tIns="50800" rIns="50800" bIns="50800" numCol="1" anchor="ctr">
              <a:noAutofit/>
            </a:bodyPr>
            <a:lstStyle/>
            <a:p>
              <a:pPr>
                <a:defRPr sz="3600"/>
              </a:pPr>
              <a:endParaRPr sz="1898"/>
            </a:p>
          </p:txBody>
        </p:sp>
      </p:grpSp>
      <p:sp>
        <p:nvSpPr>
          <p:cNvPr id="82" name="Foliennummer"/>
          <p:cNvSpPr txBox="1">
            <a:spLocks noGrp="1"/>
          </p:cNvSpPr>
          <p:nvPr>
            <p:ph type="sldNum" sz="quarter" idx="2"/>
          </p:nvPr>
        </p:nvSpPr>
        <p:spPr>
          <a:prstGeom prst="rect">
            <a:avLst/>
          </a:prstGeom>
        </p:spPr>
        <p:txBody>
          <a:bodyPr/>
          <a:lstStyle/>
          <a:p>
            <a:fld id="{0422464A-2AB5-40FA-AEF5-47FF1A8CBFE9}" type="slidenum">
              <a:rPr lang="de-DE" smtClean="0"/>
              <a:t>‹Nr.›</a:t>
            </a:fld>
            <a:endParaRPr lang="de-DE"/>
          </a:p>
        </p:txBody>
      </p:sp>
      <p:sp>
        <p:nvSpPr>
          <p:cNvPr id="2" name="Fußzeilenplatzhalter 1"/>
          <p:cNvSpPr>
            <a:spLocks noGrp="1"/>
          </p:cNvSpPr>
          <p:nvPr>
            <p:ph type="ftr" sz="quarter" idx="15"/>
          </p:nvPr>
        </p:nvSpPr>
        <p:spPr/>
        <p:txBody>
          <a:bodyPr/>
          <a:lstStyle/>
          <a:p>
            <a:r>
              <a:rPr lang="de-DE"/>
              <a:t>Pädagogische Hochschule Weingarten</a:t>
            </a:r>
          </a:p>
        </p:txBody>
      </p:sp>
    </p:spTree>
    <p:extLst>
      <p:ext uri="{BB962C8B-B14F-4D97-AF65-F5344CB8AC3E}">
        <p14:creationId xmlns:p14="http://schemas.microsoft.com/office/powerpoint/2010/main" val="492584406"/>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Inhaltsfolie TEXT SCHWARZ">
    <p:spTree>
      <p:nvGrpSpPr>
        <p:cNvPr id="1" name=""/>
        <p:cNvGrpSpPr/>
        <p:nvPr/>
      </p:nvGrpSpPr>
      <p:grpSpPr>
        <a:xfrm>
          <a:off x="0" y="0"/>
          <a:ext cx="0" cy="0"/>
          <a:chOff x="0" y="0"/>
          <a:chExt cx="0" cy="0"/>
        </a:xfrm>
      </p:grpSpPr>
      <p:sp>
        <p:nvSpPr>
          <p:cNvPr id="89" name="Titeltext"/>
          <p:cNvSpPr txBox="1">
            <a:spLocks noGrp="1"/>
          </p:cNvSpPr>
          <p:nvPr>
            <p:ph type="body" sz="quarter" idx="13"/>
          </p:nvPr>
        </p:nvSpPr>
        <p:spPr>
          <a:xfrm>
            <a:off x="814388" y="418579"/>
            <a:ext cx="7936706" cy="930920"/>
          </a:xfrm>
          <a:prstGeom prst="rect">
            <a:avLst/>
          </a:prstGeom>
        </p:spPr>
        <p:txBody>
          <a:bodyPr anchor="ctr"/>
          <a:lstStyle>
            <a:lvl1pPr marL="0" indent="0">
              <a:spcBef>
                <a:spcPts val="0"/>
              </a:spcBef>
              <a:buSzTx/>
              <a:buNone/>
              <a:defRPr sz="2531" b="1">
                <a:solidFill>
                  <a:srgbClr val="000000"/>
                </a:solidFill>
                <a:latin typeface="Calibri" panose="020F0502020204030204" pitchFamily="34" charset="0"/>
                <a:ea typeface="Calibri" panose="020F0502020204030204" pitchFamily="34" charset="0"/>
                <a:cs typeface="Calibri" panose="020F0502020204030204" pitchFamily="34" charset="0"/>
                <a:sym typeface="Arial"/>
              </a:defRPr>
            </a:lvl1pPr>
          </a:lstStyle>
          <a:p>
            <a:pPr lvl="0"/>
            <a:r>
              <a:rPr lang="de-DE"/>
              <a:t>Mastertextformat bearbeiten</a:t>
            </a:r>
          </a:p>
        </p:txBody>
      </p:sp>
      <p:sp>
        <p:nvSpPr>
          <p:cNvPr id="90" name="Textebene 1…"/>
          <p:cNvSpPr txBox="1">
            <a:spLocks noGrp="1"/>
          </p:cNvSpPr>
          <p:nvPr>
            <p:ph type="body" idx="14"/>
          </p:nvPr>
        </p:nvSpPr>
        <p:spPr>
          <a:xfrm>
            <a:off x="814388" y="1640830"/>
            <a:ext cx="7936706" cy="4621113"/>
          </a:xfrm>
          <a:prstGeom prst="rect">
            <a:avLst/>
          </a:prstGeom>
        </p:spPr>
        <p:txBody>
          <a:bodyPr>
            <a:normAutofit/>
          </a:bodyPr>
          <a:lstStyle>
            <a:lvl1pPr marL="0" indent="0">
              <a:lnSpc>
                <a:spcPct val="120000"/>
              </a:lnSpc>
              <a:spcBef>
                <a:spcPts val="1687"/>
              </a:spcBef>
              <a:buSzTx/>
              <a:buNone/>
              <a:defRPr sz="2109">
                <a:solidFill>
                  <a:srgbClr val="000000"/>
                </a:solidFill>
                <a:latin typeface="Calibri" panose="020F0502020204030204" pitchFamily="34" charset="0"/>
                <a:ea typeface="Calibri" panose="020F0502020204030204" pitchFamily="34" charset="0"/>
                <a:cs typeface="Calibri" panose="020F0502020204030204" pitchFamily="34" charset="0"/>
                <a:sym typeface="Arial"/>
              </a:defRPr>
            </a:lvl1pPr>
            <a:lvl2pPr marL="267868" indent="-267868">
              <a:spcBef>
                <a:spcPts val="1687"/>
              </a:spcBef>
              <a:defRPr sz="2109">
                <a:solidFill>
                  <a:srgbClr val="444444"/>
                </a:solidFill>
                <a:latin typeface="Calibri" panose="020F0502020204030204" pitchFamily="34" charset="0"/>
                <a:ea typeface="Calibri" panose="020F0502020204030204" pitchFamily="34" charset="0"/>
                <a:cs typeface="Calibri" panose="020F0502020204030204" pitchFamily="34" charset="0"/>
                <a:sym typeface="Arial"/>
              </a:defRPr>
            </a:lvl2pPr>
            <a:lvl3pPr marL="502253" indent="-267868">
              <a:spcBef>
                <a:spcPts val="1687"/>
              </a:spcBef>
              <a:defRPr sz="1898">
                <a:solidFill>
                  <a:srgbClr val="444444"/>
                </a:solidFill>
                <a:latin typeface="Calibri" panose="020F0502020204030204" pitchFamily="34" charset="0"/>
                <a:ea typeface="Calibri" panose="020F0502020204030204" pitchFamily="34" charset="0"/>
                <a:cs typeface="Calibri" panose="020F0502020204030204" pitchFamily="34" charset="0"/>
                <a:sym typeface="Arial"/>
              </a:defRPr>
            </a:lvl3pPr>
            <a:lvl4pPr marL="609401">
              <a:spcBef>
                <a:spcPts val="1687"/>
              </a:spcBef>
              <a:defRPr sz="1582">
                <a:latin typeface="Calibri" panose="020F0502020204030204" pitchFamily="34" charset="0"/>
                <a:ea typeface="Calibri" panose="020F0502020204030204" pitchFamily="34" charset="0"/>
                <a:cs typeface="Calibri" panose="020F0502020204030204" pitchFamily="34" charset="0"/>
                <a:sym typeface="Arial"/>
              </a:defRPr>
            </a:lvl4pPr>
            <a:lvl5pPr marL="843785">
              <a:spcBef>
                <a:spcPts val="1687"/>
              </a:spcBef>
              <a:defRPr>
                <a:latin typeface="Calibri" panose="020F0502020204030204" pitchFamily="34" charset="0"/>
                <a:ea typeface="Calibri" panose="020F0502020204030204" pitchFamily="34" charset="0"/>
                <a:cs typeface="Calibri" panose="020F0502020204030204" pitchFamily="34" charset="0"/>
                <a:sym typeface="Aria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dirty="0"/>
          </a:p>
        </p:txBody>
      </p:sp>
      <p:pic>
        <p:nvPicPr>
          <p:cNvPr id="91" name="ph-kringel-rot.gif" descr="ph-kringel-rot.gif"/>
          <p:cNvPicPr>
            <a:picLocks noChangeAspect="1"/>
          </p:cNvPicPr>
          <p:nvPr/>
        </p:nvPicPr>
        <p:blipFill>
          <a:blip r:embed="rId2"/>
          <a:stretch>
            <a:fillRect/>
          </a:stretch>
        </p:blipFill>
        <p:spPr>
          <a:xfrm>
            <a:off x="7429500" y="214312"/>
            <a:ext cx="1643063" cy="971104"/>
          </a:xfrm>
          <a:prstGeom prst="rect">
            <a:avLst/>
          </a:prstGeom>
          <a:ln w="12700">
            <a:miter lim="400000"/>
          </a:ln>
        </p:spPr>
      </p:pic>
      <p:grpSp>
        <p:nvGrpSpPr>
          <p:cNvPr id="96" name="Gruppieren"/>
          <p:cNvGrpSpPr/>
          <p:nvPr/>
        </p:nvGrpSpPr>
        <p:grpSpPr>
          <a:xfrm>
            <a:off x="-1" y="0"/>
            <a:ext cx="222751" cy="6857157"/>
            <a:chOff x="0" y="0"/>
            <a:chExt cx="396000" cy="13003200"/>
          </a:xfrm>
        </p:grpSpPr>
        <p:sp>
          <p:nvSpPr>
            <p:cNvPr id="92" name="Rechteck"/>
            <p:cNvSpPr/>
            <p:nvPr/>
          </p:nvSpPr>
          <p:spPr>
            <a:xfrm>
              <a:off x="0" y="-1"/>
              <a:ext cx="396001" cy="3250802"/>
            </a:xfrm>
            <a:prstGeom prst="rect">
              <a:avLst/>
            </a:prstGeom>
            <a:solidFill>
              <a:srgbClr val="D11F20"/>
            </a:solidFill>
            <a:ln w="25400" cap="flat">
              <a:noFill/>
              <a:miter lim="400000"/>
            </a:ln>
            <a:effectLst/>
          </p:spPr>
          <p:txBody>
            <a:bodyPr wrap="square" lIns="50800" tIns="50800" rIns="50800" bIns="50800" numCol="1" anchor="ctr">
              <a:noAutofit/>
            </a:bodyPr>
            <a:lstStyle/>
            <a:p>
              <a:pPr>
                <a:defRPr sz="3600"/>
              </a:pPr>
              <a:endParaRPr sz="1898"/>
            </a:p>
          </p:txBody>
        </p:sp>
        <p:sp>
          <p:nvSpPr>
            <p:cNvPr id="93" name="Rechteck"/>
            <p:cNvSpPr/>
            <p:nvPr/>
          </p:nvSpPr>
          <p:spPr>
            <a:xfrm>
              <a:off x="-1" y="3250800"/>
              <a:ext cx="396002" cy="3250801"/>
            </a:xfrm>
            <a:prstGeom prst="rect">
              <a:avLst/>
            </a:prstGeom>
            <a:solidFill>
              <a:srgbClr val="EE671F"/>
            </a:solidFill>
            <a:ln w="25400" cap="flat">
              <a:noFill/>
              <a:miter lim="400000"/>
            </a:ln>
            <a:effectLst/>
          </p:spPr>
          <p:txBody>
            <a:bodyPr wrap="square" lIns="50800" tIns="50800" rIns="50800" bIns="50800" numCol="1" anchor="ctr">
              <a:noAutofit/>
            </a:bodyPr>
            <a:lstStyle/>
            <a:p>
              <a:pPr>
                <a:defRPr sz="3600"/>
              </a:pPr>
              <a:endParaRPr sz="1898"/>
            </a:p>
          </p:txBody>
        </p:sp>
        <p:sp>
          <p:nvSpPr>
            <p:cNvPr id="94" name="Rechteck"/>
            <p:cNvSpPr/>
            <p:nvPr/>
          </p:nvSpPr>
          <p:spPr>
            <a:xfrm>
              <a:off x="0" y="9752400"/>
              <a:ext cx="396001" cy="3250801"/>
            </a:xfrm>
            <a:prstGeom prst="rect">
              <a:avLst/>
            </a:prstGeom>
            <a:solidFill>
              <a:srgbClr val="F9B600"/>
            </a:solidFill>
            <a:ln w="25400" cap="flat">
              <a:noFill/>
              <a:miter lim="400000"/>
            </a:ln>
            <a:effectLst/>
          </p:spPr>
          <p:txBody>
            <a:bodyPr wrap="square" lIns="50800" tIns="50800" rIns="50800" bIns="50800" numCol="1" anchor="ctr">
              <a:noAutofit/>
            </a:bodyPr>
            <a:lstStyle/>
            <a:p>
              <a:pPr>
                <a:defRPr sz="3600"/>
              </a:pPr>
              <a:endParaRPr sz="1898"/>
            </a:p>
          </p:txBody>
        </p:sp>
        <p:sp>
          <p:nvSpPr>
            <p:cNvPr id="95" name="Rechteck"/>
            <p:cNvSpPr/>
            <p:nvPr/>
          </p:nvSpPr>
          <p:spPr>
            <a:xfrm>
              <a:off x="0" y="6501600"/>
              <a:ext cx="396001" cy="3250801"/>
            </a:xfrm>
            <a:prstGeom prst="rect">
              <a:avLst/>
            </a:prstGeom>
            <a:solidFill>
              <a:srgbClr val="F29115"/>
            </a:solidFill>
            <a:ln w="25400" cap="flat">
              <a:noFill/>
              <a:miter lim="400000"/>
            </a:ln>
            <a:effectLst/>
          </p:spPr>
          <p:txBody>
            <a:bodyPr wrap="square" lIns="50800" tIns="50800" rIns="50800" bIns="50800" numCol="1" anchor="ctr">
              <a:noAutofit/>
            </a:bodyPr>
            <a:lstStyle/>
            <a:p>
              <a:pPr>
                <a:defRPr sz="3600"/>
              </a:pPr>
              <a:endParaRPr sz="1898"/>
            </a:p>
          </p:txBody>
        </p:sp>
      </p:grpSp>
      <p:sp>
        <p:nvSpPr>
          <p:cNvPr id="97" name="Foliennummer"/>
          <p:cNvSpPr txBox="1">
            <a:spLocks noGrp="1"/>
          </p:cNvSpPr>
          <p:nvPr>
            <p:ph type="sldNum" sz="quarter" idx="2"/>
          </p:nvPr>
        </p:nvSpPr>
        <p:spPr>
          <a:prstGeom prst="rect">
            <a:avLst/>
          </a:prstGeom>
        </p:spPr>
        <p:txBody>
          <a:bodyPr/>
          <a:lstStyle/>
          <a:p>
            <a:fld id="{0422464A-2AB5-40FA-AEF5-47FF1A8CBFE9}" type="slidenum">
              <a:rPr lang="de-DE" smtClean="0"/>
              <a:t>‹Nr.›</a:t>
            </a:fld>
            <a:endParaRPr lang="de-DE"/>
          </a:p>
        </p:txBody>
      </p:sp>
      <p:sp>
        <p:nvSpPr>
          <p:cNvPr id="2" name="Fußzeilenplatzhalter 1"/>
          <p:cNvSpPr>
            <a:spLocks noGrp="1"/>
          </p:cNvSpPr>
          <p:nvPr>
            <p:ph type="ftr" sz="quarter" idx="15"/>
          </p:nvPr>
        </p:nvSpPr>
        <p:spPr/>
        <p:txBody>
          <a:bodyPr/>
          <a:lstStyle/>
          <a:p>
            <a:r>
              <a:rPr lang="de-DE"/>
              <a:t>Pädagogische Hochschule Weingarten</a:t>
            </a:r>
          </a:p>
        </p:txBody>
      </p:sp>
    </p:spTree>
    <p:extLst>
      <p:ext uri="{BB962C8B-B14F-4D97-AF65-F5344CB8AC3E}">
        <p14:creationId xmlns:p14="http://schemas.microsoft.com/office/powerpoint/2010/main" val="376609430"/>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Inhaltsfolie TEXT 2 Spalten ROT">
    <p:spTree>
      <p:nvGrpSpPr>
        <p:cNvPr id="1" name=""/>
        <p:cNvGrpSpPr/>
        <p:nvPr/>
      </p:nvGrpSpPr>
      <p:grpSpPr>
        <a:xfrm>
          <a:off x="0" y="0"/>
          <a:ext cx="0" cy="0"/>
          <a:chOff x="0" y="0"/>
          <a:chExt cx="0" cy="0"/>
        </a:xfrm>
      </p:grpSpPr>
      <p:sp>
        <p:nvSpPr>
          <p:cNvPr id="150" name="Titeltext"/>
          <p:cNvSpPr txBox="1">
            <a:spLocks noGrp="1"/>
          </p:cNvSpPr>
          <p:nvPr>
            <p:ph type="body" sz="quarter" idx="13"/>
          </p:nvPr>
        </p:nvSpPr>
        <p:spPr>
          <a:xfrm>
            <a:off x="814388" y="418579"/>
            <a:ext cx="7936706" cy="930920"/>
          </a:xfrm>
          <a:prstGeom prst="rect">
            <a:avLst/>
          </a:prstGeom>
        </p:spPr>
        <p:txBody>
          <a:bodyPr anchor="ctr"/>
          <a:lstStyle>
            <a:lvl1pPr marL="0" indent="0">
              <a:spcBef>
                <a:spcPts val="0"/>
              </a:spcBef>
              <a:buSzTx/>
              <a:buNone/>
              <a:defRPr sz="2531" b="1">
                <a:solidFill>
                  <a:srgbClr val="BE342C"/>
                </a:solidFill>
                <a:latin typeface="Calibri" panose="020F0502020204030204" pitchFamily="34" charset="0"/>
                <a:ea typeface="Calibri" panose="020F0502020204030204" pitchFamily="34" charset="0"/>
                <a:cs typeface="Arial"/>
                <a:sym typeface="Arial"/>
              </a:defRPr>
            </a:lvl1pPr>
          </a:lstStyle>
          <a:p>
            <a:pPr lvl="0"/>
            <a:r>
              <a:rPr lang="de-DE"/>
              <a:t>Mastertextformat bearbeiten</a:t>
            </a:r>
          </a:p>
        </p:txBody>
      </p:sp>
      <p:pic>
        <p:nvPicPr>
          <p:cNvPr id="151" name="ph-kringel-rot.gif" descr="ph-kringel-rot.gif"/>
          <p:cNvPicPr>
            <a:picLocks noChangeAspect="1"/>
          </p:cNvPicPr>
          <p:nvPr/>
        </p:nvPicPr>
        <p:blipFill>
          <a:blip r:embed="rId2"/>
          <a:stretch>
            <a:fillRect/>
          </a:stretch>
        </p:blipFill>
        <p:spPr>
          <a:xfrm>
            <a:off x="7429500" y="214312"/>
            <a:ext cx="1643063" cy="971104"/>
          </a:xfrm>
          <a:prstGeom prst="rect">
            <a:avLst/>
          </a:prstGeom>
          <a:ln w="12700">
            <a:miter lim="400000"/>
          </a:ln>
        </p:spPr>
      </p:pic>
      <p:sp>
        <p:nvSpPr>
          <p:cNvPr id="152" name="Textebene 1…"/>
          <p:cNvSpPr txBox="1">
            <a:spLocks noGrp="1"/>
          </p:cNvSpPr>
          <p:nvPr>
            <p:ph type="body" sz="half" idx="14"/>
          </p:nvPr>
        </p:nvSpPr>
        <p:spPr>
          <a:xfrm>
            <a:off x="814388" y="1622831"/>
            <a:ext cx="3554574" cy="4793150"/>
          </a:xfrm>
          <a:prstGeom prst="rect">
            <a:avLst/>
          </a:prstGeom>
        </p:spPr>
        <p:txBody>
          <a:bodyPr/>
          <a:lstStyle>
            <a:lvl1pPr marL="0" indent="0">
              <a:lnSpc>
                <a:spcPct val="120000"/>
              </a:lnSpc>
              <a:spcBef>
                <a:spcPts val="1318"/>
              </a:spcBef>
              <a:buSzTx/>
              <a:buNone/>
              <a:defRPr sz="1898">
                <a:solidFill>
                  <a:srgbClr val="000000"/>
                </a:solidFill>
                <a:latin typeface="Calibri" panose="020F0502020204030204" pitchFamily="34" charset="0"/>
                <a:ea typeface="Calibri" panose="020F0502020204030204" pitchFamily="34" charset="0"/>
                <a:cs typeface="Arial"/>
                <a:sym typeface="Arial"/>
              </a:defRPr>
            </a:lvl1pPr>
            <a:lvl2pPr>
              <a:lnSpc>
                <a:spcPct val="120000"/>
              </a:lnSpc>
              <a:spcBef>
                <a:spcPts val="1318"/>
              </a:spcBef>
              <a:defRPr sz="1898">
                <a:solidFill>
                  <a:srgbClr val="444444"/>
                </a:solidFill>
                <a:latin typeface="Calibri" panose="020F0502020204030204" pitchFamily="34" charset="0"/>
                <a:ea typeface="Calibri" panose="020F0502020204030204" pitchFamily="34" charset="0"/>
                <a:cs typeface="Arial"/>
                <a:sym typeface="Arial"/>
              </a:defRPr>
            </a:lvl2pPr>
            <a:lvl3pPr>
              <a:spcBef>
                <a:spcPts val="1318"/>
              </a:spcBef>
              <a:defRPr sz="1582">
                <a:solidFill>
                  <a:srgbClr val="444444"/>
                </a:solidFill>
                <a:latin typeface="Calibri" panose="020F0502020204030204" pitchFamily="34" charset="0"/>
                <a:ea typeface="Calibri" panose="020F0502020204030204" pitchFamily="34" charset="0"/>
                <a:cs typeface="Arial"/>
                <a:sym typeface="Arial"/>
              </a:defRPr>
            </a:lvl3pPr>
            <a:lvl4pPr>
              <a:spcBef>
                <a:spcPts val="1318"/>
              </a:spcBef>
              <a:defRPr>
                <a:solidFill>
                  <a:srgbClr val="444444"/>
                </a:solidFill>
                <a:latin typeface="Calibri" panose="020F0502020204030204" pitchFamily="34" charset="0"/>
                <a:ea typeface="Calibri" panose="020F0502020204030204" pitchFamily="34" charset="0"/>
                <a:cs typeface="Arial"/>
                <a:sym typeface="Arial"/>
              </a:defRPr>
            </a:lvl4pPr>
            <a:lvl5pPr>
              <a:spcBef>
                <a:spcPts val="1318"/>
              </a:spcBef>
              <a:defRPr>
                <a:solidFill>
                  <a:srgbClr val="444444"/>
                </a:solidFill>
                <a:latin typeface="Calibri" panose="020F0502020204030204" pitchFamily="34" charset="0"/>
                <a:ea typeface="Calibri" panose="020F0502020204030204" pitchFamily="34" charset="0"/>
                <a:cs typeface="Arial"/>
                <a:sym typeface="Aria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dirty="0"/>
          </a:p>
        </p:txBody>
      </p:sp>
      <p:sp>
        <p:nvSpPr>
          <p:cNvPr id="153" name="Textebene 1…"/>
          <p:cNvSpPr txBox="1">
            <a:spLocks noGrp="1"/>
          </p:cNvSpPr>
          <p:nvPr>
            <p:ph type="body" sz="half" idx="15"/>
          </p:nvPr>
        </p:nvSpPr>
        <p:spPr>
          <a:xfrm>
            <a:off x="4693444" y="1622831"/>
            <a:ext cx="3554574" cy="4793150"/>
          </a:xfrm>
          <a:prstGeom prst="rect">
            <a:avLst/>
          </a:prstGeom>
        </p:spPr>
        <p:txBody>
          <a:bodyPr/>
          <a:lstStyle>
            <a:lvl1pPr marL="0" indent="0">
              <a:lnSpc>
                <a:spcPct val="120000"/>
              </a:lnSpc>
              <a:spcBef>
                <a:spcPts val="1318"/>
              </a:spcBef>
              <a:buSzTx/>
              <a:buNone/>
              <a:defRPr sz="1898">
                <a:solidFill>
                  <a:srgbClr val="000000"/>
                </a:solidFill>
                <a:latin typeface="Calibri" panose="020F0502020204030204" pitchFamily="34" charset="0"/>
                <a:ea typeface="Calibri" panose="020F0502020204030204" pitchFamily="34" charset="0"/>
                <a:cs typeface="Arial"/>
                <a:sym typeface="Arial"/>
              </a:defRPr>
            </a:lvl1pPr>
            <a:lvl2pPr>
              <a:lnSpc>
                <a:spcPct val="120000"/>
              </a:lnSpc>
              <a:spcBef>
                <a:spcPts val="1318"/>
              </a:spcBef>
              <a:defRPr sz="1898">
                <a:solidFill>
                  <a:srgbClr val="444444"/>
                </a:solidFill>
                <a:latin typeface="Calibri" panose="020F0502020204030204" pitchFamily="34" charset="0"/>
                <a:ea typeface="Calibri" panose="020F0502020204030204" pitchFamily="34" charset="0"/>
                <a:cs typeface="Arial"/>
                <a:sym typeface="Arial"/>
              </a:defRPr>
            </a:lvl2pPr>
            <a:lvl3pPr>
              <a:spcBef>
                <a:spcPts val="1318"/>
              </a:spcBef>
              <a:defRPr sz="1582">
                <a:solidFill>
                  <a:srgbClr val="444444"/>
                </a:solidFill>
                <a:latin typeface="Calibri" panose="020F0502020204030204" pitchFamily="34" charset="0"/>
                <a:ea typeface="Calibri" panose="020F0502020204030204" pitchFamily="34" charset="0"/>
                <a:cs typeface="Arial"/>
                <a:sym typeface="Arial"/>
              </a:defRPr>
            </a:lvl3pPr>
            <a:lvl4pPr>
              <a:spcBef>
                <a:spcPts val="1318"/>
              </a:spcBef>
              <a:defRPr>
                <a:solidFill>
                  <a:srgbClr val="444444"/>
                </a:solidFill>
                <a:latin typeface="Calibri" panose="020F0502020204030204" pitchFamily="34" charset="0"/>
                <a:ea typeface="Calibri" panose="020F0502020204030204" pitchFamily="34" charset="0"/>
                <a:cs typeface="Arial"/>
                <a:sym typeface="Arial"/>
              </a:defRPr>
            </a:lvl4pPr>
            <a:lvl5pPr>
              <a:spcBef>
                <a:spcPts val="1318"/>
              </a:spcBef>
              <a:defRPr>
                <a:solidFill>
                  <a:srgbClr val="444444"/>
                </a:solidFill>
                <a:latin typeface="Calibri" panose="020F0502020204030204" pitchFamily="34" charset="0"/>
                <a:ea typeface="Calibri" panose="020F0502020204030204" pitchFamily="34" charset="0"/>
                <a:cs typeface="Arial"/>
                <a:sym typeface="Aria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dirty="0"/>
          </a:p>
        </p:txBody>
      </p:sp>
      <p:grpSp>
        <p:nvGrpSpPr>
          <p:cNvPr id="158" name="Gruppieren"/>
          <p:cNvGrpSpPr/>
          <p:nvPr/>
        </p:nvGrpSpPr>
        <p:grpSpPr>
          <a:xfrm>
            <a:off x="-1" y="0"/>
            <a:ext cx="222751" cy="6857157"/>
            <a:chOff x="0" y="0"/>
            <a:chExt cx="396000" cy="13003200"/>
          </a:xfrm>
        </p:grpSpPr>
        <p:sp>
          <p:nvSpPr>
            <p:cNvPr id="154" name="Rechteck"/>
            <p:cNvSpPr/>
            <p:nvPr/>
          </p:nvSpPr>
          <p:spPr>
            <a:xfrm>
              <a:off x="0" y="-1"/>
              <a:ext cx="396001" cy="3250802"/>
            </a:xfrm>
            <a:prstGeom prst="rect">
              <a:avLst/>
            </a:prstGeom>
            <a:solidFill>
              <a:srgbClr val="D11F20"/>
            </a:solidFill>
            <a:ln w="25400" cap="flat">
              <a:noFill/>
              <a:miter lim="400000"/>
            </a:ln>
            <a:effectLst/>
          </p:spPr>
          <p:txBody>
            <a:bodyPr wrap="square" lIns="50800" tIns="50800" rIns="50800" bIns="50800" numCol="1" anchor="ctr">
              <a:noAutofit/>
            </a:bodyPr>
            <a:lstStyle/>
            <a:p>
              <a:pPr>
                <a:defRPr sz="3600"/>
              </a:pPr>
              <a:endParaRPr sz="1898"/>
            </a:p>
          </p:txBody>
        </p:sp>
        <p:sp>
          <p:nvSpPr>
            <p:cNvPr id="155" name="Rechteck"/>
            <p:cNvSpPr/>
            <p:nvPr/>
          </p:nvSpPr>
          <p:spPr>
            <a:xfrm>
              <a:off x="-1" y="3250800"/>
              <a:ext cx="396002" cy="3250801"/>
            </a:xfrm>
            <a:prstGeom prst="rect">
              <a:avLst/>
            </a:prstGeom>
            <a:solidFill>
              <a:srgbClr val="EE671F"/>
            </a:solidFill>
            <a:ln w="25400" cap="flat">
              <a:noFill/>
              <a:miter lim="400000"/>
            </a:ln>
            <a:effectLst/>
          </p:spPr>
          <p:txBody>
            <a:bodyPr wrap="square" lIns="50800" tIns="50800" rIns="50800" bIns="50800" numCol="1" anchor="ctr">
              <a:noAutofit/>
            </a:bodyPr>
            <a:lstStyle/>
            <a:p>
              <a:pPr>
                <a:defRPr sz="3600"/>
              </a:pPr>
              <a:endParaRPr sz="1898"/>
            </a:p>
          </p:txBody>
        </p:sp>
        <p:sp>
          <p:nvSpPr>
            <p:cNvPr id="156" name="Rechteck"/>
            <p:cNvSpPr/>
            <p:nvPr/>
          </p:nvSpPr>
          <p:spPr>
            <a:xfrm>
              <a:off x="0" y="9752400"/>
              <a:ext cx="396001" cy="3250801"/>
            </a:xfrm>
            <a:prstGeom prst="rect">
              <a:avLst/>
            </a:prstGeom>
            <a:solidFill>
              <a:srgbClr val="F9B600"/>
            </a:solidFill>
            <a:ln w="25400" cap="flat">
              <a:noFill/>
              <a:miter lim="400000"/>
            </a:ln>
            <a:effectLst/>
          </p:spPr>
          <p:txBody>
            <a:bodyPr wrap="square" lIns="50800" tIns="50800" rIns="50800" bIns="50800" numCol="1" anchor="ctr">
              <a:noAutofit/>
            </a:bodyPr>
            <a:lstStyle/>
            <a:p>
              <a:pPr>
                <a:defRPr sz="3600"/>
              </a:pPr>
              <a:endParaRPr sz="1898"/>
            </a:p>
          </p:txBody>
        </p:sp>
        <p:sp>
          <p:nvSpPr>
            <p:cNvPr id="157" name="Rechteck"/>
            <p:cNvSpPr/>
            <p:nvPr/>
          </p:nvSpPr>
          <p:spPr>
            <a:xfrm>
              <a:off x="0" y="6501600"/>
              <a:ext cx="396001" cy="3250801"/>
            </a:xfrm>
            <a:prstGeom prst="rect">
              <a:avLst/>
            </a:prstGeom>
            <a:solidFill>
              <a:srgbClr val="F29115"/>
            </a:solidFill>
            <a:ln w="25400" cap="flat">
              <a:noFill/>
              <a:miter lim="400000"/>
            </a:ln>
            <a:effectLst/>
          </p:spPr>
          <p:txBody>
            <a:bodyPr wrap="square" lIns="50800" tIns="50800" rIns="50800" bIns="50800" numCol="1" anchor="ctr">
              <a:noAutofit/>
            </a:bodyPr>
            <a:lstStyle/>
            <a:p>
              <a:pPr>
                <a:defRPr sz="3600"/>
              </a:pPr>
              <a:endParaRPr sz="1898"/>
            </a:p>
          </p:txBody>
        </p:sp>
      </p:grpSp>
      <p:sp>
        <p:nvSpPr>
          <p:cNvPr id="159" name="Foliennummer"/>
          <p:cNvSpPr txBox="1">
            <a:spLocks noGrp="1"/>
          </p:cNvSpPr>
          <p:nvPr>
            <p:ph type="sldNum" sz="quarter" idx="2"/>
          </p:nvPr>
        </p:nvSpPr>
        <p:spPr>
          <a:prstGeom prst="rect">
            <a:avLst/>
          </a:prstGeom>
        </p:spPr>
        <p:txBody>
          <a:bodyPr/>
          <a:lstStyle/>
          <a:p>
            <a:fld id="{0422464A-2AB5-40FA-AEF5-47FF1A8CBFE9}" type="slidenum">
              <a:rPr lang="de-DE" smtClean="0"/>
              <a:t>‹Nr.›</a:t>
            </a:fld>
            <a:endParaRPr lang="de-DE"/>
          </a:p>
        </p:txBody>
      </p:sp>
      <p:sp>
        <p:nvSpPr>
          <p:cNvPr id="2" name="Fußzeilenplatzhalter 1"/>
          <p:cNvSpPr>
            <a:spLocks noGrp="1"/>
          </p:cNvSpPr>
          <p:nvPr>
            <p:ph type="ftr" sz="quarter" idx="16"/>
          </p:nvPr>
        </p:nvSpPr>
        <p:spPr/>
        <p:txBody>
          <a:bodyPr/>
          <a:lstStyle/>
          <a:p>
            <a:r>
              <a:rPr lang="de-DE"/>
              <a:t>Pädagogische Hochschule Weingarten</a:t>
            </a:r>
          </a:p>
        </p:txBody>
      </p:sp>
    </p:spTree>
    <p:extLst>
      <p:ext uri="{BB962C8B-B14F-4D97-AF65-F5344CB8AC3E}">
        <p14:creationId xmlns:p14="http://schemas.microsoft.com/office/powerpoint/2010/main" val="507257295"/>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F8">
    <p:spTree>
      <p:nvGrpSpPr>
        <p:cNvPr id="1" name=""/>
        <p:cNvGrpSpPr/>
        <p:nvPr/>
      </p:nvGrpSpPr>
      <p:grpSpPr>
        <a:xfrm>
          <a:off x="0" y="0"/>
          <a:ext cx="0" cy="0"/>
          <a:chOff x="0" y="0"/>
          <a:chExt cx="0" cy="0"/>
        </a:xfrm>
      </p:grpSpPr>
      <p:sp>
        <p:nvSpPr>
          <p:cNvPr id="211" name="Titeltext"/>
          <p:cNvSpPr txBox="1">
            <a:spLocks noGrp="1"/>
          </p:cNvSpPr>
          <p:nvPr>
            <p:ph type="body" sz="quarter" idx="13"/>
          </p:nvPr>
        </p:nvSpPr>
        <p:spPr>
          <a:xfrm>
            <a:off x="814388" y="418579"/>
            <a:ext cx="7936706" cy="930920"/>
          </a:xfrm>
          <a:prstGeom prst="rect">
            <a:avLst/>
          </a:prstGeom>
        </p:spPr>
        <p:txBody>
          <a:bodyPr anchor="ctr"/>
          <a:lstStyle>
            <a:lvl1pPr marL="0" indent="0">
              <a:spcBef>
                <a:spcPts val="0"/>
              </a:spcBef>
              <a:buSzTx/>
              <a:buNone/>
              <a:defRPr sz="2531" b="1">
                <a:solidFill>
                  <a:srgbClr val="BE342C"/>
                </a:solidFill>
                <a:latin typeface="Calibri" panose="020F0502020204030204" pitchFamily="34" charset="0"/>
                <a:ea typeface="Calibri" panose="020F0502020204030204" pitchFamily="34" charset="0"/>
                <a:cs typeface="Arial"/>
                <a:sym typeface="Arial"/>
              </a:defRPr>
            </a:lvl1pPr>
          </a:lstStyle>
          <a:p>
            <a:pPr lvl="0"/>
            <a:r>
              <a:rPr lang="de-DE"/>
              <a:t>Mastertextformat bearbeiten</a:t>
            </a:r>
          </a:p>
        </p:txBody>
      </p:sp>
      <p:pic>
        <p:nvPicPr>
          <p:cNvPr id="212" name="ph-kringel-rot.gif" descr="ph-kringel-rot.gif"/>
          <p:cNvPicPr>
            <a:picLocks noChangeAspect="1"/>
          </p:cNvPicPr>
          <p:nvPr/>
        </p:nvPicPr>
        <p:blipFill>
          <a:blip r:embed="rId2"/>
          <a:stretch>
            <a:fillRect/>
          </a:stretch>
        </p:blipFill>
        <p:spPr>
          <a:xfrm>
            <a:off x="7429500" y="214312"/>
            <a:ext cx="1643063" cy="971104"/>
          </a:xfrm>
          <a:prstGeom prst="rect">
            <a:avLst/>
          </a:prstGeom>
          <a:ln w="12700">
            <a:miter lim="400000"/>
          </a:ln>
        </p:spPr>
      </p:pic>
      <p:sp>
        <p:nvSpPr>
          <p:cNvPr id="213" name="Textebene 1…"/>
          <p:cNvSpPr txBox="1">
            <a:spLocks noGrp="1"/>
          </p:cNvSpPr>
          <p:nvPr>
            <p:ph type="body" sz="half" idx="14"/>
          </p:nvPr>
        </p:nvSpPr>
        <p:spPr>
          <a:xfrm>
            <a:off x="4693444" y="1622831"/>
            <a:ext cx="3554574" cy="4793150"/>
          </a:xfrm>
          <a:prstGeom prst="rect">
            <a:avLst/>
          </a:prstGeom>
        </p:spPr>
        <p:txBody>
          <a:bodyPr/>
          <a:lstStyle>
            <a:lvl1pPr marL="0" indent="0">
              <a:lnSpc>
                <a:spcPct val="120000"/>
              </a:lnSpc>
              <a:spcBef>
                <a:spcPts val="1318"/>
              </a:spcBef>
              <a:buSzTx/>
              <a:buNone/>
              <a:defRPr sz="1898">
                <a:solidFill>
                  <a:srgbClr val="000000"/>
                </a:solidFill>
                <a:latin typeface="Calibri" panose="020F0502020204030204" pitchFamily="34" charset="0"/>
                <a:ea typeface="Calibri" panose="020F0502020204030204" pitchFamily="34" charset="0"/>
                <a:cs typeface="Arial"/>
                <a:sym typeface="Arial"/>
              </a:defRPr>
            </a:lvl1pPr>
            <a:lvl2pPr>
              <a:lnSpc>
                <a:spcPct val="120000"/>
              </a:lnSpc>
              <a:spcBef>
                <a:spcPts val="1318"/>
              </a:spcBef>
              <a:defRPr sz="1898">
                <a:solidFill>
                  <a:srgbClr val="444444"/>
                </a:solidFill>
                <a:latin typeface="Calibri" panose="020F0502020204030204" pitchFamily="34" charset="0"/>
                <a:ea typeface="Calibri" panose="020F0502020204030204" pitchFamily="34" charset="0"/>
                <a:cs typeface="Arial"/>
                <a:sym typeface="Arial"/>
              </a:defRPr>
            </a:lvl2pPr>
            <a:lvl3pPr>
              <a:spcBef>
                <a:spcPts val="1318"/>
              </a:spcBef>
              <a:defRPr sz="1582">
                <a:solidFill>
                  <a:srgbClr val="444444"/>
                </a:solidFill>
                <a:latin typeface="Calibri" panose="020F0502020204030204" pitchFamily="34" charset="0"/>
                <a:ea typeface="Calibri" panose="020F0502020204030204" pitchFamily="34" charset="0"/>
                <a:cs typeface="Arial"/>
                <a:sym typeface="Arial"/>
              </a:defRPr>
            </a:lvl3pPr>
            <a:lvl4pPr>
              <a:spcBef>
                <a:spcPts val="1318"/>
              </a:spcBef>
              <a:defRPr>
                <a:solidFill>
                  <a:srgbClr val="444444"/>
                </a:solidFill>
                <a:latin typeface="Calibri" panose="020F0502020204030204" pitchFamily="34" charset="0"/>
                <a:ea typeface="Calibri" panose="020F0502020204030204" pitchFamily="34" charset="0"/>
                <a:cs typeface="Arial"/>
                <a:sym typeface="Arial"/>
              </a:defRPr>
            </a:lvl4pPr>
            <a:lvl5pPr>
              <a:spcBef>
                <a:spcPts val="1318"/>
              </a:spcBef>
              <a:defRPr>
                <a:solidFill>
                  <a:srgbClr val="444444"/>
                </a:solidFill>
                <a:latin typeface="Calibri" panose="020F0502020204030204" pitchFamily="34" charset="0"/>
                <a:ea typeface="Calibri" panose="020F0502020204030204" pitchFamily="34" charset="0"/>
                <a:cs typeface="Arial"/>
                <a:sym typeface="Aria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dirty="0"/>
          </a:p>
        </p:txBody>
      </p:sp>
      <p:sp>
        <p:nvSpPr>
          <p:cNvPr id="214" name="Bild"/>
          <p:cNvSpPr>
            <a:spLocks noGrp="1"/>
          </p:cNvSpPr>
          <p:nvPr>
            <p:ph type="pic" sz="half" idx="15"/>
          </p:nvPr>
        </p:nvSpPr>
        <p:spPr>
          <a:xfrm>
            <a:off x="814388" y="1714500"/>
            <a:ext cx="3534938" cy="4298345"/>
          </a:xfrm>
          <a:prstGeom prst="rect">
            <a:avLst/>
          </a:prstGeom>
        </p:spPr>
        <p:txBody>
          <a:bodyPr lIns="91439" tIns="45719" rIns="91439" bIns="45719"/>
          <a:lstStyle/>
          <a:p>
            <a:r>
              <a:rPr lang="de-DE"/>
              <a:t>Bild durch Klicken auf Symbol hinzufügen</a:t>
            </a:r>
            <a:endParaRPr/>
          </a:p>
        </p:txBody>
      </p:sp>
      <p:sp>
        <p:nvSpPr>
          <p:cNvPr id="215" name="Textebene"/>
          <p:cNvSpPr txBox="1">
            <a:spLocks noGrp="1"/>
          </p:cNvSpPr>
          <p:nvPr>
            <p:ph type="body" sz="quarter" idx="16"/>
          </p:nvPr>
        </p:nvSpPr>
        <p:spPr>
          <a:xfrm>
            <a:off x="814388" y="5999036"/>
            <a:ext cx="3535040" cy="329770"/>
          </a:xfrm>
          <a:prstGeom prst="rect">
            <a:avLst/>
          </a:prstGeom>
        </p:spPr>
        <p:txBody>
          <a:bodyPr anchor="ctr">
            <a:spAutoFit/>
          </a:bodyPr>
          <a:lstStyle>
            <a:lvl1pPr marL="0" indent="0">
              <a:lnSpc>
                <a:spcPct val="120000"/>
              </a:lnSpc>
              <a:spcBef>
                <a:spcPts val="1318"/>
              </a:spcBef>
              <a:buSzTx/>
              <a:buNone/>
              <a:defRPr sz="1318">
                <a:solidFill>
                  <a:srgbClr val="000000"/>
                </a:solidFill>
                <a:latin typeface="Calibri" panose="020F0502020204030204" pitchFamily="34" charset="0"/>
                <a:ea typeface="Calibri" panose="020F0502020204030204" pitchFamily="34" charset="0"/>
                <a:cs typeface="Arial"/>
                <a:sym typeface="Arial"/>
              </a:defRPr>
            </a:lvl1pPr>
          </a:lstStyle>
          <a:p>
            <a:pPr lvl="0"/>
            <a:r>
              <a:rPr lang="de-DE"/>
              <a:t>Mastertextformat bearbeiten</a:t>
            </a:r>
          </a:p>
        </p:txBody>
      </p:sp>
      <p:grpSp>
        <p:nvGrpSpPr>
          <p:cNvPr id="220" name="Gruppieren"/>
          <p:cNvGrpSpPr/>
          <p:nvPr/>
        </p:nvGrpSpPr>
        <p:grpSpPr>
          <a:xfrm>
            <a:off x="-1" y="0"/>
            <a:ext cx="222751" cy="6857157"/>
            <a:chOff x="0" y="0"/>
            <a:chExt cx="396000" cy="13003200"/>
          </a:xfrm>
        </p:grpSpPr>
        <p:sp>
          <p:nvSpPr>
            <p:cNvPr id="216" name="Rechteck"/>
            <p:cNvSpPr/>
            <p:nvPr/>
          </p:nvSpPr>
          <p:spPr>
            <a:xfrm>
              <a:off x="0" y="-1"/>
              <a:ext cx="396001" cy="3250802"/>
            </a:xfrm>
            <a:prstGeom prst="rect">
              <a:avLst/>
            </a:prstGeom>
            <a:solidFill>
              <a:srgbClr val="D11F20"/>
            </a:solidFill>
            <a:ln w="25400" cap="flat">
              <a:noFill/>
              <a:miter lim="400000"/>
            </a:ln>
            <a:effectLst/>
          </p:spPr>
          <p:txBody>
            <a:bodyPr wrap="square" lIns="50800" tIns="50800" rIns="50800" bIns="50800" numCol="1" anchor="ctr">
              <a:noAutofit/>
            </a:bodyPr>
            <a:lstStyle/>
            <a:p>
              <a:pPr>
                <a:defRPr sz="3600"/>
              </a:pPr>
              <a:endParaRPr sz="1898"/>
            </a:p>
          </p:txBody>
        </p:sp>
        <p:sp>
          <p:nvSpPr>
            <p:cNvPr id="217" name="Rechteck"/>
            <p:cNvSpPr/>
            <p:nvPr/>
          </p:nvSpPr>
          <p:spPr>
            <a:xfrm>
              <a:off x="-1" y="3250800"/>
              <a:ext cx="396002" cy="3250801"/>
            </a:xfrm>
            <a:prstGeom prst="rect">
              <a:avLst/>
            </a:prstGeom>
            <a:solidFill>
              <a:srgbClr val="EE671F"/>
            </a:solidFill>
            <a:ln w="25400" cap="flat">
              <a:noFill/>
              <a:miter lim="400000"/>
            </a:ln>
            <a:effectLst/>
          </p:spPr>
          <p:txBody>
            <a:bodyPr wrap="square" lIns="50800" tIns="50800" rIns="50800" bIns="50800" numCol="1" anchor="ctr">
              <a:noAutofit/>
            </a:bodyPr>
            <a:lstStyle/>
            <a:p>
              <a:pPr>
                <a:defRPr sz="3600"/>
              </a:pPr>
              <a:endParaRPr sz="1898"/>
            </a:p>
          </p:txBody>
        </p:sp>
        <p:sp>
          <p:nvSpPr>
            <p:cNvPr id="218" name="Rechteck"/>
            <p:cNvSpPr/>
            <p:nvPr/>
          </p:nvSpPr>
          <p:spPr>
            <a:xfrm>
              <a:off x="0" y="9752400"/>
              <a:ext cx="396001" cy="3250801"/>
            </a:xfrm>
            <a:prstGeom prst="rect">
              <a:avLst/>
            </a:prstGeom>
            <a:solidFill>
              <a:srgbClr val="F9B600"/>
            </a:solidFill>
            <a:ln w="25400" cap="flat">
              <a:noFill/>
              <a:miter lim="400000"/>
            </a:ln>
            <a:effectLst/>
          </p:spPr>
          <p:txBody>
            <a:bodyPr wrap="square" lIns="50800" tIns="50800" rIns="50800" bIns="50800" numCol="1" anchor="ctr">
              <a:noAutofit/>
            </a:bodyPr>
            <a:lstStyle/>
            <a:p>
              <a:pPr>
                <a:defRPr sz="3600"/>
              </a:pPr>
              <a:endParaRPr sz="1898"/>
            </a:p>
          </p:txBody>
        </p:sp>
        <p:sp>
          <p:nvSpPr>
            <p:cNvPr id="219" name="Rechteck"/>
            <p:cNvSpPr/>
            <p:nvPr/>
          </p:nvSpPr>
          <p:spPr>
            <a:xfrm>
              <a:off x="0" y="6501600"/>
              <a:ext cx="396001" cy="3250801"/>
            </a:xfrm>
            <a:prstGeom prst="rect">
              <a:avLst/>
            </a:prstGeom>
            <a:solidFill>
              <a:srgbClr val="F29115"/>
            </a:solidFill>
            <a:ln w="25400" cap="flat">
              <a:noFill/>
              <a:miter lim="400000"/>
            </a:ln>
            <a:effectLst/>
          </p:spPr>
          <p:txBody>
            <a:bodyPr wrap="square" lIns="50800" tIns="50800" rIns="50800" bIns="50800" numCol="1" anchor="ctr">
              <a:noAutofit/>
            </a:bodyPr>
            <a:lstStyle/>
            <a:p>
              <a:pPr>
                <a:defRPr sz="3600"/>
              </a:pPr>
              <a:endParaRPr sz="1898"/>
            </a:p>
          </p:txBody>
        </p:sp>
      </p:grpSp>
      <p:sp>
        <p:nvSpPr>
          <p:cNvPr id="221" name="Foliennummer"/>
          <p:cNvSpPr txBox="1">
            <a:spLocks noGrp="1"/>
          </p:cNvSpPr>
          <p:nvPr>
            <p:ph type="sldNum" sz="quarter" idx="2"/>
          </p:nvPr>
        </p:nvSpPr>
        <p:spPr>
          <a:prstGeom prst="rect">
            <a:avLst/>
          </a:prstGeom>
        </p:spPr>
        <p:txBody>
          <a:bodyPr/>
          <a:lstStyle/>
          <a:p>
            <a:fld id="{0422464A-2AB5-40FA-AEF5-47FF1A8CBFE9}" type="slidenum">
              <a:rPr lang="de-DE" smtClean="0"/>
              <a:t>‹Nr.›</a:t>
            </a:fld>
            <a:endParaRPr lang="de-DE"/>
          </a:p>
        </p:txBody>
      </p:sp>
      <p:sp>
        <p:nvSpPr>
          <p:cNvPr id="2" name="Fußzeilenplatzhalter 1"/>
          <p:cNvSpPr>
            <a:spLocks noGrp="1"/>
          </p:cNvSpPr>
          <p:nvPr>
            <p:ph type="ftr" sz="quarter" idx="17"/>
          </p:nvPr>
        </p:nvSpPr>
        <p:spPr/>
        <p:txBody>
          <a:bodyPr/>
          <a:lstStyle/>
          <a:p>
            <a:r>
              <a:rPr lang="de-DE"/>
              <a:t>Pädagogische Hochschule Weingarten</a:t>
            </a:r>
          </a:p>
        </p:txBody>
      </p:sp>
    </p:spTree>
    <p:extLst>
      <p:ext uri="{BB962C8B-B14F-4D97-AF65-F5344CB8AC3E}">
        <p14:creationId xmlns:p14="http://schemas.microsoft.com/office/powerpoint/2010/main" val="2741064022"/>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Inhaltsfolie 2 Bilder links ROT Kopie">
    <p:spTree>
      <p:nvGrpSpPr>
        <p:cNvPr id="1" name=""/>
        <p:cNvGrpSpPr/>
        <p:nvPr/>
      </p:nvGrpSpPr>
      <p:grpSpPr>
        <a:xfrm>
          <a:off x="0" y="0"/>
          <a:ext cx="0" cy="0"/>
          <a:chOff x="0" y="0"/>
          <a:chExt cx="0" cy="0"/>
        </a:xfrm>
      </p:grpSpPr>
      <p:sp>
        <p:nvSpPr>
          <p:cNvPr id="247" name="Titeltext"/>
          <p:cNvSpPr txBox="1">
            <a:spLocks noGrp="1"/>
          </p:cNvSpPr>
          <p:nvPr>
            <p:ph type="body" sz="quarter" idx="13"/>
          </p:nvPr>
        </p:nvSpPr>
        <p:spPr>
          <a:xfrm>
            <a:off x="814388" y="418579"/>
            <a:ext cx="7936706" cy="930920"/>
          </a:xfrm>
          <a:prstGeom prst="rect">
            <a:avLst/>
          </a:prstGeom>
        </p:spPr>
        <p:txBody>
          <a:bodyPr anchor="ctr"/>
          <a:lstStyle>
            <a:lvl1pPr marL="0" indent="0">
              <a:spcBef>
                <a:spcPts val="0"/>
              </a:spcBef>
              <a:buSzTx/>
              <a:buNone/>
              <a:defRPr sz="2531" b="1">
                <a:solidFill>
                  <a:srgbClr val="BE342C"/>
                </a:solidFill>
                <a:latin typeface="Calibri" panose="020F0502020204030204" pitchFamily="34" charset="0"/>
                <a:ea typeface="Calibri" panose="020F0502020204030204" pitchFamily="34" charset="0"/>
                <a:cs typeface="Arial"/>
                <a:sym typeface="Arial"/>
              </a:defRPr>
            </a:lvl1pPr>
          </a:lstStyle>
          <a:p>
            <a:pPr lvl="0"/>
            <a:r>
              <a:rPr lang="de-DE"/>
              <a:t>Mastertextformat bearbeiten</a:t>
            </a:r>
          </a:p>
        </p:txBody>
      </p:sp>
      <p:pic>
        <p:nvPicPr>
          <p:cNvPr id="248" name="ph-kringel-rot.gif" descr="ph-kringel-rot.gif"/>
          <p:cNvPicPr>
            <a:picLocks noChangeAspect="1"/>
          </p:cNvPicPr>
          <p:nvPr/>
        </p:nvPicPr>
        <p:blipFill>
          <a:blip r:embed="rId2"/>
          <a:stretch>
            <a:fillRect/>
          </a:stretch>
        </p:blipFill>
        <p:spPr>
          <a:xfrm>
            <a:off x="7429500" y="214312"/>
            <a:ext cx="1643063" cy="971104"/>
          </a:xfrm>
          <a:prstGeom prst="rect">
            <a:avLst/>
          </a:prstGeom>
          <a:ln w="12700">
            <a:miter lim="400000"/>
          </a:ln>
        </p:spPr>
      </p:pic>
      <p:sp>
        <p:nvSpPr>
          <p:cNvPr id="249" name="Textebene 1…"/>
          <p:cNvSpPr txBox="1">
            <a:spLocks noGrp="1"/>
          </p:cNvSpPr>
          <p:nvPr>
            <p:ph type="body" sz="half" idx="14"/>
          </p:nvPr>
        </p:nvSpPr>
        <p:spPr>
          <a:xfrm>
            <a:off x="4693444" y="1622831"/>
            <a:ext cx="3554574" cy="4793150"/>
          </a:xfrm>
          <a:prstGeom prst="rect">
            <a:avLst/>
          </a:prstGeom>
        </p:spPr>
        <p:txBody>
          <a:bodyPr/>
          <a:lstStyle>
            <a:lvl1pPr marL="0" indent="0">
              <a:lnSpc>
                <a:spcPct val="120000"/>
              </a:lnSpc>
              <a:spcBef>
                <a:spcPts val="1318"/>
              </a:spcBef>
              <a:buSzTx/>
              <a:buNone/>
              <a:defRPr sz="1898">
                <a:solidFill>
                  <a:srgbClr val="000000"/>
                </a:solidFill>
                <a:latin typeface="Calibri" panose="020F0502020204030204" pitchFamily="34" charset="0"/>
                <a:ea typeface="Calibri" panose="020F0502020204030204" pitchFamily="34" charset="0"/>
                <a:cs typeface="Arial"/>
                <a:sym typeface="Arial"/>
              </a:defRPr>
            </a:lvl1pPr>
            <a:lvl2pPr>
              <a:lnSpc>
                <a:spcPct val="120000"/>
              </a:lnSpc>
              <a:spcBef>
                <a:spcPts val="1318"/>
              </a:spcBef>
              <a:defRPr sz="1898">
                <a:solidFill>
                  <a:srgbClr val="444444"/>
                </a:solidFill>
                <a:latin typeface="Calibri" panose="020F0502020204030204" pitchFamily="34" charset="0"/>
                <a:ea typeface="Calibri" panose="020F0502020204030204" pitchFamily="34" charset="0"/>
                <a:cs typeface="Arial"/>
                <a:sym typeface="Arial"/>
              </a:defRPr>
            </a:lvl2pPr>
            <a:lvl3pPr>
              <a:spcBef>
                <a:spcPts val="1318"/>
              </a:spcBef>
              <a:defRPr sz="1582">
                <a:solidFill>
                  <a:srgbClr val="444444"/>
                </a:solidFill>
                <a:latin typeface="Calibri" panose="020F0502020204030204" pitchFamily="34" charset="0"/>
                <a:ea typeface="Calibri" panose="020F0502020204030204" pitchFamily="34" charset="0"/>
                <a:cs typeface="Arial"/>
                <a:sym typeface="Arial"/>
              </a:defRPr>
            </a:lvl3pPr>
            <a:lvl4pPr>
              <a:spcBef>
                <a:spcPts val="1318"/>
              </a:spcBef>
              <a:defRPr>
                <a:solidFill>
                  <a:srgbClr val="444444"/>
                </a:solidFill>
                <a:latin typeface="Calibri" panose="020F0502020204030204" pitchFamily="34" charset="0"/>
                <a:ea typeface="Calibri" panose="020F0502020204030204" pitchFamily="34" charset="0"/>
                <a:cs typeface="Arial"/>
                <a:sym typeface="Arial"/>
              </a:defRPr>
            </a:lvl4pPr>
            <a:lvl5pPr>
              <a:spcBef>
                <a:spcPts val="1318"/>
              </a:spcBef>
              <a:defRPr>
                <a:solidFill>
                  <a:srgbClr val="444444"/>
                </a:solidFill>
                <a:latin typeface="Calibri" panose="020F0502020204030204" pitchFamily="34" charset="0"/>
                <a:ea typeface="Calibri" panose="020F0502020204030204" pitchFamily="34" charset="0"/>
                <a:cs typeface="Arial"/>
                <a:sym typeface="Aria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dirty="0"/>
          </a:p>
        </p:txBody>
      </p:sp>
      <p:sp>
        <p:nvSpPr>
          <p:cNvPr id="250" name="Bild"/>
          <p:cNvSpPr>
            <a:spLocks noGrp="1"/>
          </p:cNvSpPr>
          <p:nvPr>
            <p:ph type="pic" sz="quarter" idx="15"/>
          </p:nvPr>
        </p:nvSpPr>
        <p:spPr>
          <a:xfrm>
            <a:off x="814388" y="1714500"/>
            <a:ext cx="3534938" cy="1975649"/>
          </a:xfrm>
          <a:prstGeom prst="rect">
            <a:avLst/>
          </a:prstGeom>
        </p:spPr>
        <p:txBody>
          <a:bodyPr lIns="91439" tIns="45719" rIns="91439" bIns="45719"/>
          <a:lstStyle/>
          <a:p>
            <a:r>
              <a:rPr lang="de-DE"/>
              <a:t>Bild durch Klicken auf Symbol hinzufügen</a:t>
            </a:r>
            <a:endParaRPr/>
          </a:p>
        </p:txBody>
      </p:sp>
      <p:sp>
        <p:nvSpPr>
          <p:cNvPr id="251" name="Textebene"/>
          <p:cNvSpPr txBox="1">
            <a:spLocks noGrp="1"/>
          </p:cNvSpPr>
          <p:nvPr>
            <p:ph type="body" sz="quarter" idx="16"/>
          </p:nvPr>
        </p:nvSpPr>
        <p:spPr>
          <a:xfrm>
            <a:off x="814388" y="5999036"/>
            <a:ext cx="3535040" cy="329770"/>
          </a:xfrm>
          <a:prstGeom prst="rect">
            <a:avLst/>
          </a:prstGeom>
        </p:spPr>
        <p:txBody>
          <a:bodyPr anchor="ctr">
            <a:spAutoFit/>
          </a:bodyPr>
          <a:lstStyle>
            <a:lvl1pPr marL="0" indent="0">
              <a:lnSpc>
                <a:spcPct val="120000"/>
              </a:lnSpc>
              <a:spcBef>
                <a:spcPts val="1318"/>
              </a:spcBef>
              <a:buSzTx/>
              <a:buNone/>
              <a:defRPr sz="1318">
                <a:solidFill>
                  <a:srgbClr val="000000"/>
                </a:solidFill>
                <a:latin typeface="Calibri" panose="020F0502020204030204" pitchFamily="34" charset="0"/>
                <a:ea typeface="Calibri" panose="020F0502020204030204" pitchFamily="34" charset="0"/>
                <a:cs typeface="Arial"/>
                <a:sym typeface="Arial"/>
              </a:defRPr>
            </a:lvl1pPr>
          </a:lstStyle>
          <a:p>
            <a:pPr lvl="0"/>
            <a:r>
              <a:rPr lang="de-DE"/>
              <a:t>Mastertextformat bearbeiten</a:t>
            </a:r>
          </a:p>
        </p:txBody>
      </p:sp>
      <p:sp>
        <p:nvSpPr>
          <p:cNvPr id="252" name="Bild"/>
          <p:cNvSpPr>
            <a:spLocks noGrp="1"/>
          </p:cNvSpPr>
          <p:nvPr>
            <p:ph type="pic" sz="quarter" idx="17"/>
          </p:nvPr>
        </p:nvSpPr>
        <p:spPr>
          <a:xfrm>
            <a:off x="814388" y="4055194"/>
            <a:ext cx="3534938" cy="1975649"/>
          </a:xfrm>
          <a:prstGeom prst="rect">
            <a:avLst/>
          </a:prstGeom>
        </p:spPr>
        <p:txBody>
          <a:bodyPr lIns="91439" tIns="45719" rIns="91439" bIns="45719"/>
          <a:lstStyle/>
          <a:p>
            <a:r>
              <a:rPr lang="de-DE"/>
              <a:t>Bild durch Klicken auf Symbol hinzufügen</a:t>
            </a:r>
            <a:endParaRPr/>
          </a:p>
        </p:txBody>
      </p:sp>
      <p:sp>
        <p:nvSpPr>
          <p:cNvPr id="253" name="Textebene"/>
          <p:cNvSpPr txBox="1">
            <a:spLocks noGrp="1"/>
          </p:cNvSpPr>
          <p:nvPr>
            <p:ph type="body" sz="quarter" idx="18"/>
          </p:nvPr>
        </p:nvSpPr>
        <p:spPr>
          <a:xfrm>
            <a:off x="814388" y="3654232"/>
            <a:ext cx="3535041" cy="329770"/>
          </a:xfrm>
          <a:prstGeom prst="rect">
            <a:avLst/>
          </a:prstGeom>
        </p:spPr>
        <p:txBody>
          <a:bodyPr anchor="ctr">
            <a:spAutoFit/>
          </a:bodyPr>
          <a:lstStyle>
            <a:lvl1pPr marL="0" indent="0">
              <a:lnSpc>
                <a:spcPct val="120000"/>
              </a:lnSpc>
              <a:spcBef>
                <a:spcPts val="1318"/>
              </a:spcBef>
              <a:buSzTx/>
              <a:buNone/>
              <a:defRPr sz="1318">
                <a:solidFill>
                  <a:srgbClr val="000000"/>
                </a:solidFill>
                <a:latin typeface="Calibri" panose="020F0502020204030204" pitchFamily="34" charset="0"/>
                <a:ea typeface="Calibri" panose="020F0502020204030204" pitchFamily="34" charset="0"/>
                <a:cs typeface="Arial"/>
                <a:sym typeface="Arial"/>
              </a:defRPr>
            </a:lvl1pPr>
          </a:lstStyle>
          <a:p>
            <a:pPr lvl="0"/>
            <a:r>
              <a:rPr lang="de-DE"/>
              <a:t>Mastertextformat bearbeiten</a:t>
            </a:r>
          </a:p>
        </p:txBody>
      </p:sp>
      <p:grpSp>
        <p:nvGrpSpPr>
          <p:cNvPr id="258" name="Gruppieren"/>
          <p:cNvGrpSpPr/>
          <p:nvPr/>
        </p:nvGrpSpPr>
        <p:grpSpPr>
          <a:xfrm>
            <a:off x="-1" y="0"/>
            <a:ext cx="222751" cy="6857157"/>
            <a:chOff x="0" y="0"/>
            <a:chExt cx="396000" cy="13003200"/>
          </a:xfrm>
        </p:grpSpPr>
        <p:sp>
          <p:nvSpPr>
            <p:cNvPr id="254" name="Rechteck"/>
            <p:cNvSpPr/>
            <p:nvPr/>
          </p:nvSpPr>
          <p:spPr>
            <a:xfrm>
              <a:off x="0" y="-1"/>
              <a:ext cx="396001" cy="3250802"/>
            </a:xfrm>
            <a:prstGeom prst="rect">
              <a:avLst/>
            </a:prstGeom>
            <a:solidFill>
              <a:srgbClr val="D11F20"/>
            </a:solidFill>
            <a:ln w="25400" cap="flat">
              <a:noFill/>
              <a:miter lim="400000"/>
            </a:ln>
            <a:effectLst/>
          </p:spPr>
          <p:txBody>
            <a:bodyPr wrap="square" lIns="50800" tIns="50800" rIns="50800" bIns="50800" numCol="1" anchor="ctr">
              <a:noAutofit/>
            </a:bodyPr>
            <a:lstStyle/>
            <a:p>
              <a:pPr>
                <a:defRPr sz="3600"/>
              </a:pPr>
              <a:endParaRPr sz="1898"/>
            </a:p>
          </p:txBody>
        </p:sp>
        <p:sp>
          <p:nvSpPr>
            <p:cNvPr id="255" name="Rechteck"/>
            <p:cNvSpPr/>
            <p:nvPr/>
          </p:nvSpPr>
          <p:spPr>
            <a:xfrm>
              <a:off x="-1" y="3250800"/>
              <a:ext cx="396002" cy="3250801"/>
            </a:xfrm>
            <a:prstGeom prst="rect">
              <a:avLst/>
            </a:prstGeom>
            <a:solidFill>
              <a:srgbClr val="EE671F"/>
            </a:solidFill>
            <a:ln w="25400" cap="flat">
              <a:noFill/>
              <a:miter lim="400000"/>
            </a:ln>
            <a:effectLst/>
          </p:spPr>
          <p:txBody>
            <a:bodyPr wrap="square" lIns="50800" tIns="50800" rIns="50800" bIns="50800" numCol="1" anchor="ctr">
              <a:noAutofit/>
            </a:bodyPr>
            <a:lstStyle/>
            <a:p>
              <a:pPr>
                <a:defRPr sz="3600"/>
              </a:pPr>
              <a:endParaRPr sz="1898"/>
            </a:p>
          </p:txBody>
        </p:sp>
        <p:sp>
          <p:nvSpPr>
            <p:cNvPr id="256" name="Rechteck"/>
            <p:cNvSpPr/>
            <p:nvPr/>
          </p:nvSpPr>
          <p:spPr>
            <a:xfrm>
              <a:off x="0" y="9752400"/>
              <a:ext cx="396001" cy="3250801"/>
            </a:xfrm>
            <a:prstGeom prst="rect">
              <a:avLst/>
            </a:prstGeom>
            <a:solidFill>
              <a:srgbClr val="F9B600"/>
            </a:solidFill>
            <a:ln w="25400" cap="flat">
              <a:noFill/>
              <a:miter lim="400000"/>
            </a:ln>
            <a:effectLst/>
          </p:spPr>
          <p:txBody>
            <a:bodyPr wrap="square" lIns="50800" tIns="50800" rIns="50800" bIns="50800" numCol="1" anchor="ctr">
              <a:noAutofit/>
            </a:bodyPr>
            <a:lstStyle/>
            <a:p>
              <a:pPr>
                <a:defRPr sz="3600"/>
              </a:pPr>
              <a:endParaRPr sz="1898"/>
            </a:p>
          </p:txBody>
        </p:sp>
        <p:sp>
          <p:nvSpPr>
            <p:cNvPr id="257" name="Rechteck"/>
            <p:cNvSpPr/>
            <p:nvPr/>
          </p:nvSpPr>
          <p:spPr>
            <a:xfrm>
              <a:off x="0" y="6501600"/>
              <a:ext cx="396001" cy="3250801"/>
            </a:xfrm>
            <a:prstGeom prst="rect">
              <a:avLst/>
            </a:prstGeom>
            <a:solidFill>
              <a:srgbClr val="F29115"/>
            </a:solidFill>
            <a:ln w="25400" cap="flat">
              <a:noFill/>
              <a:miter lim="400000"/>
            </a:ln>
            <a:effectLst/>
          </p:spPr>
          <p:txBody>
            <a:bodyPr wrap="square" lIns="50800" tIns="50800" rIns="50800" bIns="50800" numCol="1" anchor="ctr">
              <a:noAutofit/>
            </a:bodyPr>
            <a:lstStyle/>
            <a:p>
              <a:pPr>
                <a:defRPr sz="3600"/>
              </a:pPr>
              <a:endParaRPr sz="1898"/>
            </a:p>
          </p:txBody>
        </p:sp>
      </p:grpSp>
      <p:sp>
        <p:nvSpPr>
          <p:cNvPr id="259" name="Foliennummer"/>
          <p:cNvSpPr txBox="1">
            <a:spLocks noGrp="1"/>
          </p:cNvSpPr>
          <p:nvPr>
            <p:ph type="sldNum" sz="quarter" idx="2"/>
          </p:nvPr>
        </p:nvSpPr>
        <p:spPr>
          <a:prstGeom prst="rect">
            <a:avLst/>
          </a:prstGeom>
        </p:spPr>
        <p:txBody>
          <a:bodyPr/>
          <a:lstStyle/>
          <a:p>
            <a:fld id="{0422464A-2AB5-40FA-AEF5-47FF1A8CBFE9}" type="slidenum">
              <a:rPr lang="de-DE" smtClean="0"/>
              <a:t>‹Nr.›</a:t>
            </a:fld>
            <a:endParaRPr lang="de-DE"/>
          </a:p>
        </p:txBody>
      </p:sp>
      <p:sp>
        <p:nvSpPr>
          <p:cNvPr id="2" name="Fußzeilenplatzhalter 1"/>
          <p:cNvSpPr>
            <a:spLocks noGrp="1"/>
          </p:cNvSpPr>
          <p:nvPr>
            <p:ph type="ftr" sz="quarter" idx="19"/>
          </p:nvPr>
        </p:nvSpPr>
        <p:spPr/>
        <p:txBody>
          <a:bodyPr/>
          <a:lstStyle/>
          <a:p>
            <a:r>
              <a:rPr lang="de-DE"/>
              <a:t>Pädagogische Hochschule Weingarten</a:t>
            </a:r>
          </a:p>
        </p:txBody>
      </p:sp>
    </p:spTree>
    <p:extLst>
      <p:ext uri="{BB962C8B-B14F-4D97-AF65-F5344CB8AC3E}">
        <p14:creationId xmlns:p14="http://schemas.microsoft.com/office/powerpoint/2010/main" val="1832379938"/>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cSld name="F 9">
    <p:spTree>
      <p:nvGrpSpPr>
        <p:cNvPr id="1" name=""/>
        <p:cNvGrpSpPr/>
        <p:nvPr/>
      </p:nvGrpSpPr>
      <p:grpSpPr>
        <a:xfrm>
          <a:off x="0" y="0"/>
          <a:ext cx="0" cy="0"/>
          <a:chOff x="0" y="0"/>
          <a:chExt cx="0" cy="0"/>
        </a:xfrm>
      </p:grpSpPr>
      <p:sp>
        <p:nvSpPr>
          <p:cNvPr id="284" name="Titeltext"/>
          <p:cNvSpPr txBox="1">
            <a:spLocks noGrp="1"/>
          </p:cNvSpPr>
          <p:nvPr>
            <p:ph type="body" sz="quarter" idx="13"/>
          </p:nvPr>
        </p:nvSpPr>
        <p:spPr>
          <a:xfrm>
            <a:off x="814388" y="418579"/>
            <a:ext cx="7936706" cy="930920"/>
          </a:xfrm>
          <a:prstGeom prst="rect">
            <a:avLst/>
          </a:prstGeom>
        </p:spPr>
        <p:txBody>
          <a:bodyPr anchor="ctr"/>
          <a:lstStyle>
            <a:lvl1pPr marL="0" indent="0">
              <a:spcBef>
                <a:spcPts val="0"/>
              </a:spcBef>
              <a:buSzTx/>
              <a:buNone/>
              <a:defRPr sz="2531" b="1">
                <a:solidFill>
                  <a:srgbClr val="BE342C"/>
                </a:solidFill>
                <a:latin typeface="Calibri" panose="020F0502020204030204" pitchFamily="34" charset="0"/>
                <a:ea typeface="Calibri" panose="020F0502020204030204" pitchFamily="34" charset="0"/>
                <a:cs typeface="Arial"/>
                <a:sym typeface="Arial"/>
              </a:defRPr>
            </a:lvl1pPr>
          </a:lstStyle>
          <a:p>
            <a:pPr lvl="0"/>
            <a:r>
              <a:rPr lang="de-DE"/>
              <a:t>Mastertextformat bearbeiten</a:t>
            </a:r>
          </a:p>
        </p:txBody>
      </p:sp>
      <p:pic>
        <p:nvPicPr>
          <p:cNvPr id="285" name="ph-kringel-rot.gif" descr="ph-kringel-rot.gif"/>
          <p:cNvPicPr>
            <a:picLocks noChangeAspect="1"/>
          </p:cNvPicPr>
          <p:nvPr/>
        </p:nvPicPr>
        <p:blipFill>
          <a:blip r:embed="rId2"/>
          <a:stretch>
            <a:fillRect/>
          </a:stretch>
        </p:blipFill>
        <p:spPr>
          <a:xfrm>
            <a:off x="7429500" y="214312"/>
            <a:ext cx="1643063" cy="971104"/>
          </a:xfrm>
          <a:prstGeom prst="rect">
            <a:avLst/>
          </a:prstGeom>
          <a:ln w="12700">
            <a:miter lim="400000"/>
          </a:ln>
        </p:spPr>
      </p:pic>
      <p:grpSp>
        <p:nvGrpSpPr>
          <p:cNvPr id="294" name="Gruppieren"/>
          <p:cNvGrpSpPr/>
          <p:nvPr/>
        </p:nvGrpSpPr>
        <p:grpSpPr>
          <a:xfrm>
            <a:off x="-1" y="0"/>
            <a:ext cx="222751" cy="6857157"/>
            <a:chOff x="0" y="0"/>
            <a:chExt cx="396000" cy="13003200"/>
          </a:xfrm>
        </p:grpSpPr>
        <p:sp>
          <p:nvSpPr>
            <p:cNvPr id="290" name="Rechteck"/>
            <p:cNvSpPr/>
            <p:nvPr/>
          </p:nvSpPr>
          <p:spPr>
            <a:xfrm>
              <a:off x="0" y="-1"/>
              <a:ext cx="396001" cy="3250802"/>
            </a:xfrm>
            <a:prstGeom prst="rect">
              <a:avLst/>
            </a:prstGeom>
            <a:solidFill>
              <a:srgbClr val="D11F20"/>
            </a:solidFill>
            <a:ln w="25400" cap="flat">
              <a:noFill/>
              <a:miter lim="400000"/>
            </a:ln>
            <a:effectLst/>
          </p:spPr>
          <p:txBody>
            <a:bodyPr wrap="square" lIns="50800" tIns="50800" rIns="50800" bIns="50800" numCol="1" anchor="ctr">
              <a:noAutofit/>
            </a:bodyPr>
            <a:lstStyle/>
            <a:p>
              <a:pPr>
                <a:defRPr sz="3600"/>
              </a:pPr>
              <a:endParaRPr sz="1898"/>
            </a:p>
          </p:txBody>
        </p:sp>
        <p:sp>
          <p:nvSpPr>
            <p:cNvPr id="291" name="Rechteck"/>
            <p:cNvSpPr/>
            <p:nvPr/>
          </p:nvSpPr>
          <p:spPr>
            <a:xfrm>
              <a:off x="-1" y="3250800"/>
              <a:ext cx="396002" cy="3250801"/>
            </a:xfrm>
            <a:prstGeom prst="rect">
              <a:avLst/>
            </a:prstGeom>
            <a:solidFill>
              <a:srgbClr val="EE671F"/>
            </a:solidFill>
            <a:ln w="25400" cap="flat">
              <a:noFill/>
              <a:miter lim="400000"/>
            </a:ln>
            <a:effectLst/>
          </p:spPr>
          <p:txBody>
            <a:bodyPr wrap="square" lIns="50800" tIns="50800" rIns="50800" bIns="50800" numCol="1" anchor="ctr">
              <a:noAutofit/>
            </a:bodyPr>
            <a:lstStyle/>
            <a:p>
              <a:pPr>
                <a:defRPr sz="3600"/>
              </a:pPr>
              <a:endParaRPr sz="1898"/>
            </a:p>
          </p:txBody>
        </p:sp>
        <p:sp>
          <p:nvSpPr>
            <p:cNvPr id="292" name="Rechteck"/>
            <p:cNvSpPr/>
            <p:nvPr/>
          </p:nvSpPr>
          <p:spPr>
            <a:xfrm>
              <a:off x="0" y="9752400"/>
              <a:ext cx="396001" cy="3250801"/>
            </a:xfrm>
            <a:prstGeom prst="rect">
              <a:avLst/>
            </a:prstGeom>
            <a:solidFill>
              <a:srgbClr val="F9B600"/>
            </a:solidFill>
            <a:ln w="25400" cap="flat">
              <a:noFill/>
              <a:miter lim="400000"/>
            </a:ln>
            <a:effectLst/>
          </p:spPr>
          <p:txBody>
            <a:bodyPr wrap="square" lIns="50800" tIns="50800" rIns="50800" bIns="50800" numCol="1" anchor="ctr">
              <a:noAutofit/>
            </a:bodyPr>
            <a:lstStyle/>
            <a:p>
              <a:pPr>
                <a:defRPr sz="3600"/>
              </a:pPr>
              <a:endParaRPr sz="1898"/>
            </a:p>
          </p:txBody>
        </p:sp>
        <p:sp>
          <p:nvSpPr>
            <p:cNvPr id="293" name="Rechteck"/>
            <p:cNvSpPr/>
            <p:nvPr/>
          </p:nvSpPr>
          <p:spPr>
            <a:xfrm>
              <a:off x="0" y="6501600"/>
              <a:ext cx="396001" cy="3250801"/>
            </a:xfrm>
            <a:prstGeom prst="rect">
              <a:avLst/>
            </a:prstGeom>
            <a:solidFill>
              <a:srgbClr val="F29115"/>
            </a:solidFill>
            <a:ln w="25400" cap="flat">
              <a:noFill/>
              <a:miter lim="400000"/>
            </a:ln>
            <a:effectLst/>
          </p:spPr>
          <p:txBody>
            <a:bodyPr wrap="square" lIns="50800" tIns="50800" rIns="50800" bIns="50800" numCol="1" anchor="ctr">
              <a:noAutofit/>
            </a:bodyPr>
            <a:lstStyle/>
            <a:p>
              <a:pPr>
                <a:defRPr sz="3600"/>
              </a:pPr>
              <a:endParaRPr sz="1898"/>
            </a:p>
          </p:txBody>
        </p:sp>
      </p:grpSp>
      <p:sp>
        <p:nvSpPr>
          <p:cNvPr id="295" name="Foliennummer"/>
          <p:cNvSpPr txBox="1">
            <a:spLocks noGrp="1"/>
          </p:cNvSpPr>
          <p:nvPr>
            <p:ph type="sldNum" sz="quarter" idx="2"/>
          </p:nvPr>
        </p:nvSpPr>
        <p:spPr>
          <a:prstGeom prst="rect">
            <a:avLst/>
          </a:prstGeom>
        </p:spPr>
        <p:txBody>
          <a:bodyPr/>
          <a:lstStyle/>
          <a:p>
            <a:fld id="{0422464A-2AB5-40FA-AEF5-47FF1A8CBFE9}" type="slidenum">
              <a:rPr lang="de-DE" smtClean="0"/>
              <a:t>‹Nr.›</a:t>
            </a:fld>
            <a:endParaRPr lang="de-DE"/>
          </a:p>
        </p:txBody>
      </p:sp>
      <p:sp>
        <p:nvSpPr>
          <p:cNvPr id="18" name="Bild"/>
          <p:cNvSpPr>
            <a:spLocks noGrp="1"/>
          </p:cNvSpPr>
          <p:nvPr>
            <p:ph type="pic" sz="half" idx="14"/>
          </p:nvPr>
        </p:nvSpPr>
        <p:spPr>
          <a:xfrm>
            <a:off x="814388" y="1714500"/>
            <a:ext cx="3534938" cy="4298345"/>
          </a:xfrm>
          <a:prstGeom prst="rect">
            <a:avLst/>
          </a:prstGeom>
        </p:spPr>
        <p:txBody>
          <a:bodyPr lIns="91439" tIns="45719" rIns="91439" bIns="45719"/>
          <a:lstStyle/>
          <a:p>
            <a:r>
              <a:rPr lang="de-DE"/>
              <a:t>Bild durch Klicken auf Symbol hinzufügen</a:t>
            </a:r>
            <a:endParaRPr dirty="0"/>
          </a:p>
        </p:txBody>
      </p:sp>
      <p:sp>
        <p:nvSpPr>
          <p:cNvPr id="19" name="Textebene"/>
          <p:cNvSpPr txBox="1">
            <a:spLocks noGrp="1"/>
          </p:cNvSpPr>
          <p:nvPr>
            <p:ph type="body" sz="quarter" idx="15"/>
          </p:nvPr>
        </p:nvSpPr>
        <p:spPr>
          <a:xfrm>
            <a:off x="814388" y="5969509"/>
            <a:ext cx="3535040" cy="329770"/>
          </a:xfrm>
          <a:prstGeom prst="rect">
            <a:avLst/>
          </a:prstGeom>
        </p:spPr>
        <p:txBody>
          <a:bodyPr anchor="ctr">
            <a:spAutoFit/>
          </a:bodyPr>
          <a:lstStyle>
            <a:lvl1pPr marL="0" indent="0">
              <a:lnSpc>
                <a:spcPct val="120000"/>
              </a:lnSpc>
              <a:spcBef>
                <a:spcPts val="1318"/>
              </a:spcBef>
              <a:buSzTx/>
              <a:buNone/>
              <a:defRPr sz="1318">
                <a:solidFill>
                  <a:srgbClr val="000000"/>
                </a:solidFill>
                <a:latin typeface="Calibri" panose="020F0502020204030204" pitchFamily="34" charset="0"/>
                <a:ea typeface="Calibri" panose="020F0502020204030204" pitchFamily="34" charset="0"/>
                <a:cs typeface="Arial"/>
                <a:sym typeface="Arial"/>
              </a:defRPr>
            </a:lvl1pPr>
          </a:lstStyle>
          <a:p>
            <a:pPr lvl="0"/>
            <a:r>
              <a:rPr lang="de-DE"/>
              <a:t>Mastertextformat bearbeiten</a:t>
            </a:r>
          </a:p>
        </p:txBody>
      </p:sp>
      <p:sp>
        <p:nvSpPr>
          <p:cNvPr id="20" name="Bild"/>
          <p:cNvSpPr>
            <a:spLocks noGrp="1"/>
          </p:cNvSpPr>
          <p:nvPr>
            <p:ph type="pic" sz="half" idx="16"/>
          </p:nvPr>
        </p:nvSpPr>
        <p:spPr>
          <a:xfrm>
            <a:off x="4716093" y="1714500"/>
            <a:ext cx="3534938" cy="4298345"/>
          </a:xfrm>
          <a:prstGeom prst="rect">
            <a:avLst/>
          </a:prstGeom>
        </p:spPr>
        <p:txBody>
          <a:bodyPr lIns="91439" tIns="45719" rIns="91439" bIns="45719"/>
          <a:lstStyle/>
          <a:p>
            <a:r>
              <a:rPr lang="de-DE"/>
              <a:t>Bild durch Klicken auf Symbol hinzufügen</a:t>
            </a:r>
            <a:endParaRPr/>
          </a:p>
        </p:txBody>
      </p:sp>
      <p:sp>
        <p:nvSpPr>
          <p:cNvPr id="21" name="Textebene"/>
          <p:cNvSpPr txBox="1">
            <a:spLocks noGrp="1"/>
          </p:cNvSpPr>
          <p:nvPr>
            <p:ph type="body" sz="quarter" idx="17"/>
          </p:nvPr>
        </p:nvSpPr>
        <p:spPr>
          <a:xfrm>
            <a:off x="4716093" y="5969121"/>
            <a:ext cx="3535040" cy="329770"/>
          </a:xfrm>
          <a:prstGeom prst="rect">
            <a:avLst/>
          </a:prstGeom>
        </p:spPr>
        <p:txBody>
          <a:bodyPr anchor="ctr">
            <a:spAutoFit/>
          </a:bodyPr>
          <a:lstStyle>
            <a:lvl1pPr marL="0" indent="0">
              <a:lnSpc>
                <a:spcPct val="120000"/>
              </a:lnSpc>
              <a:spcBef>
                <a:spcPts val="1318"/>
              </a:spcBef>
              <a:buSzTx/>
              <a:buNone/>
              <a:defRPr sz="1318">
                <a:solidFill>
                  <a:srgbClr val="000000"/>
                </a:solidFill>
                <a:latin typeface="Calibri" panose="020F0502020204030204" pitchFamily="34" charset="0"/>
                <a:ea typeface="Calibri" panose="020F0502020204030204" pitchFamily="34" charset="0"/>
                <a:cs typeface="Arial"/>
                <a:sym typeface="Arial"/>
              </a:defRPr>
            </a:lvl1pPr>
          </a:lstStyle>
          <a:p>
            <a:pPr lvl="0"/>
            <a:r>
              <a:rPr lang="de-DE"/>
              <a:t>Mastertextformat bearbeiten</a:t>
            </a:r>
          </a:p>
        </p:txBody>
      </p:sp>
      <p:sp>
        <p:nvSpPr>
          <p:cNvPr id="2" name="Fußzeilenplatzhalter 1"/>
          <p:cNvSpPr>
            <a:spLocks noGrp="1"/>
          </p:cNvSpPr>
          <p:nvPr>
            <p:ph type="ftr" sz="quarter" idx="18"/>
          </p:nvPr>
        </p:nvSpPr>
        <p:spPr/>
        <p:txBody>
          <a:bodyPr/>
          <a:lstStyle/>
          <a:p>
            <a:r>
              <a:rPr lang="de-DE"/>
              <a:t>Pädagogische Hochschule Weingarten</a:t>
            </a:r>
          </a:p>
        </p:txBody>
      </p:sp>
    </p:spTree>
    <p:extLst>
      <p:ext uri="{BB962C8B-B14F-4D97-AF65-F5344CB8AC3E}">
        <p14:creationId xmlns:p14="http://schemas.microsoft.com/office/powerpoint/2010/main" val="1133602529"/>
      </p:ext>
    </p:extLst>
  </p:cSld>
  <p:clrMapOvr>
    <a:masterClrMapping/>
  </p:clrMapOvr>
  <p:transition spd="med"/>
  <p:extLst>
    <p:ext uri="{DCECCB84-F9BA-43D5-87BE-67443E8EF086}">
      <p15:sldGuideLst xmlns:p15="http://schemas.microsoft.com/office/powerpoint/2012/main">
        <p15:guide id="1" pos="924">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gi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h-kringel-schwarz.gif" descr="ph-kringel-schwarz.gif"/>
          <p:cNvPicPr>
            <a:picLocks noChangeAspect="1"/>
          </p:cNvPicPr>
          <p:nvPr/>
        </p:nvPicPr>
        <p:blipFill>
          <a:blip r:embed="rId18"/>
          <a:srcRect l="19999" t="17937" r="20205" b="18882"/>
          <a:stretch>
            <a:fillRect/>
          </a:stretch>
        </p:blipFill>
        <p:spPr>
          <a:xfrm>
            <a:off x="8015286" y="487490"/>
            <a:ext cx="747532" cy="466833"/>
          </a:xfrm>
          <a:custGeom>
            <a:avLst/>
            <a:gdLst/>
            <a:ahLst/>
            <a:cxnLst>
              <a:cxn ang="0">
                <a:pos x="wd2" y="hd2"/>
              </a:cxn>
              <a:cxn ang="5400000">
                <a:pos x="wd2" y="hd2"/>
              </a:cxn>
              <a:cxn ang="10800000">
                <a:pos x="wd2" y="hd2"/>
              </a:cxn>
              <a:cxn ang="16200000">
                <a:pos x="wd2" y="hd2"/>
              </a:cxn>
            </a:cxnLst>
            <a:rect l="0" t="0" r="r" b="b"/>
            <a:pathLst>
              <a:path w="21494" h="21453" extrusionOk="0">
                <a:moveTo>
                  <a:pt x="21355" y="7"/>
                </a:moveTo>
                <a:cubicBezTo>
                  <a:pt x="21234" y="-65"/>
                  <a:pt x="21002" y="414"/>
                  <a:pt x="20835" y="1180"/>
                </a:cubicBezTo>
                <a:cubicBezTo>
                  <a:pt x="20553" y="2476"/>
                  <a:pt x="19763" y="5460"/>
                  <a:pt x="19410" y="6557"/>
                </a:cubicBezTo>
                <a:cubicBezTo>
                  <a:pt x="19058" y="7652"/>
                  <a:pt x="17607" y="10794"/>
                  <a:pt x="16849" y="12106"/>
                </a:cubicBezTo>
                <a:cubicBezTo>
                  <a:pt x="14192" y="16706"/>
                  <a:pt x="9325" y="19654"/>
                  <a:pt x="5867" y="18752"/>
                </a:cubicBezTo>
                <a:cubicBezTo>
                  <a:pt x="4493" y="18394"/>
                  <a:pt x="3833" y="17873"/>
                  <a:pt x="2946" y="16453"/>
                </a:cubicBezTo>
                <a:cubicBezTo>
                  <a:pt x="721" y="12890"/>
                  <a:pt x="1255" y="8661"/>
                  <a:pt x="4133" y="7047"/>
                </a:cubicBezTo>
                <a:cubicBezTo>
                  <a:pt x="5287" y="6400"/>
                  <a:pt x="6285" y="6416"/>
                  <a:pt x="7272" y="7105"/>
                </a:cubicBezTo>
                <a:cubicBezTo>
                  <a:pt x="8535" y="7986"/>
                  <a:pt x="9678" y="10247"/>
                  <a:pt x="9500" y="11500"/>
                </a:cubicBezTo>
                <a:cubicBezTo>
                  <a:pt x="9472" y="11694"/>
                  <a:pt x="9584" y="11827"/>
                  <a:pt x="9769" y="11827"/>
                </a:cubicBezTo>
                <a:cubicBezTo>
                  <a:pt x="10018" y="11827"/>
                  <a:pt x="10090" y="11642"/>
                  <a:pt x="10129" y="10933"/>
                </a:cubicBezTo>
                <a:cubicBezTo>
                  <a:pt x="10203" y="9589"/>
                  <a:pt x="9768" y="7968"/>
                  <a:pt x="8967" y="6595"/>
                </a:cubicBezTo>
                <a:cubicBezTo>
                  <a:pt x="7773" y="4551"/>
                  <a:pt x="6562" y="3959"/>
                  <a:pt x="4499" y="4412"/>
                </a:cubicBezTo>
                <a:cubicBezTo>
                  <a:pt x="2683" y="4810"/>
                  <a:pt x="1022" y="6860"/>
                  <a:pt x="244" y="9654"/>
                </a:cubicBezTo>
                <a:cubicBezTo>
                  <a:pt x="-45" y="10689"/>
                  <a:pt x="-89" y="14057"/>
                  <a:pt x="173" y="15241"/>
                </a:cubicBezTo>
                <a:cubicBezTo>
                  <a:pt x="624" y="17278"/>
                  <a:pt x="1889" y="19217"/>
                  <a:pt x="3517" y="20368"/>
                </a:cubicBezTo>
                <a:cubicBezTo>
                  <a:pt x="4015" y="20720"/>
                  <a:pt x="4138" y="20765"/>
                  <a:pt x="5000" y="20935"/>
                </a:cubicBezTo>
                <a:cubicBezTo>
                  <a:pt x="5301" y="20995"/>
                  <a:pt x="5563" y="21065"/>
                  <a:pt x="5584" y="21089"/>
                </a:cubicBezTo>
                <a:cubicBezTo>
                  <a:pt x="5606" y="21113"/>
                  <a:pt x="5691" y="21140"/>
                  <a:pt x="5770" y="21156"/>
                </a:cubicBezTo>
                <a:cubicBezTo>
                  <a:pt x="5849" y="21173"/>
                  <a:pt x="5960" y="21258"/>
                  <a:pt x="6014" y="21339"/>
                </a:cubicBezTo>
                <a:cubicBezTo>
                  <a:pt x="6145" y="21535"/>
                  <a:pt x="6901" y="21464"/>
                  <a:pt x="7144" y="21233"/>
                </a:cubicBezTo>
                <a:cubicBezTo>
                  <a:pt x="7250" y="21133"/>
                  <a:pt x="7645" y="21079"/>
                  <a:pt x="8017" y="21108"/>
                </a:cubicBezTo>
                <a:cubicBezTo>
                  <a:pt x="8389" y="21137"/>
                  <a:pt x="8792" y="21062"/>
                  <a:pt x="8915" y="20945"/>
                </a:cubicBezTo>
                <a:cubicBezTo>
                  <a:pt x="9039" y="20827"/>
                  <a:pt x="9198" y="20713"/>
                  <a:pt x="9262" y="20695"/>
                </a:cubicBezTo>
                <a:cubicBezTo>
                  <a:pt x="9327" y="20677"/>
                  <a:pt x="9412" y="20640"/>
                  <a:pt x="9455" y="20608"/>
                </a:cubicBezTo>
                <a:cubicBezTo>
                  <a:pt x="9540" y="20544"/>
                  <a:pt x="9531" y="20547"/>
                  <a:pt x="10315" y="20272"/>
                </a:cubicBezTo>
                <a:cubicBezTo>
                  <a:pt x="10616" y="20166"/>
                  <a:pt x="11037" y="19971"/>
                  <a:pt x="11252" y="19839"/>
                </a:cubicBezTo>
                <a:cubicBezTo>
                  <a:pt x="11712" y="19556"/>
                  <a:pt x="11829" y="19508"/>
                  <a:pt x="12337" y="19377"/>
                </a:cubicBezTo>
                <a:cubicBezTo>
                  <a:pt x="12547" y="19323"/>
                  <a:pt x="12747" y="19126"/>
                  <a:pt x="12780" y="18944"/>
                </a:cubicBezTo>
                <a:cubicBezTo>
                  <a:pt x="12949" y="18008"/>
                  <a:pt x="12972" y="17971"/>
                  <a:pt x="13190" y="18242"/>
                </a:cubicBezTo>
                <a:cubicBezTo>
                  <a:pt x="13355" y="18447"/>
                  <a:pt x="13422" y="18430"/>
                  <a:pt x="13492" y="18156"/>
                </a:cubicBezTo>
                <a:cubicBezTo>
                  <a:pt x="13542" y="17959"/>
                  <a:pt x="13691" y="17790"/>
                  <a:pt x="13819" y="17790"/>
                </a:cubicBezTo>
                <a:cubicBezTo>
                  <a:pt x="13948" y="17790"/>
                  <a:pt x="14132" y="17586"/>
                  <a:pt x="14224" y="17329"/>
                </a:cubicBezTo>
                <a:cubicBezTo>
                  <a:pt x="14316" y="17071"/>
                  <a:pt x="14497" y="16857"/>
                  <a:pt x="14628" y="16857"/>
                </a:cubicBezTo>
                <a:cubicBezTo>
                  <a:pt x="14759" y="16857"/>
                  <a:pt x="14820" y="16745"/>
                  <a:pt x="14763" y="16607"/>
                </a:cubicBezTo>
                <a:cubicBezTo>
                  <a:pt x="14706" y="16470"/>
                  <a:pt x="14800" y="16301"/>
                  <a:pt x="14975" y="16232"/>
                </a:cubicBezTo>
                <a:cubicBezTo>
                  <a:pt x="15149" y="16164"/>
                  <a:pt x="15329" y="15970"/>
                  <a:pt x="15373" y="15799"/>
                </a:cubicBezTo>
                <a:cubicBezTo>
                  <a:pt x="15419" y="15618"/>
                  <a:pt x="15584" y="15543"/>
                  <a:pt x="15771" y="15617"/>
                </a:cubicBezTo>
                <a:cubicBezTo>
                  <a:pt x="16009" y="15710"/>
                  <a:pt x="16128" y="15594"/>
                  <a:pt x="16239" y="15155"/>
                </a:cubicBezTo>
                <a:cubicBezTo>
                  <a:pt x="16322" y="14831"/>
                  <a:pt x="16468" y="14491"/>
                  <a:pt x="16560" y="14405"/>
                </a:cubicBezTo>
                <a:cubicBezTo>
                  <a:pt x="16653" y="14319"/>
                  <a:pt x="16690" y="14161"/>
                  <a:pt x="16644" y="14049"/>
                </a:cubicBezTo>
                <a:cubicBezTo>
                  <a:pt x="16597" y="13936"/>
                  <a:pt x="16806" y="13666"/>
                  <a:pt x="17106" y="13453"/>
                </a:cubicBezTo>
                <a:cubicBezTo>
                  <a:pt x="17406" y="13239"/>
                  <a:pt x="17632" y="12944"/>
                  <a:pt x="17613" y="12799"/>
                </a:cubicBezTo>
                <a:cubicBezTo>
                  <a:pt x="17594" y="12653"/>
                  <a:pt x="17742" y="12497"/>
                  <a:pt x="17940" y="12452"/>
                </a:cubicBezTo>
                <a:cubicBezTo>
                  <a:pt x="18142" y="12406"/>
                  <a:pt x="18364" y="12132"/>
                  <a:pt x="18441" y="11827"/>
                </a:cubicBezTo>
                <a:cubicBezTo>
                  <a:pt x="18517" y="11528"/>
                  <a:pt x="18657" y="11207"/>
                  <a:pt x="18756" y="11115"/>
                </a:cubicBezTo>
                <a:cubicBezTo>
                  <a:pt x="19011" y="10879"/>
                  <a:pt x="19593" y="8882"/>
                  <a:pt x="19603" y="8211"/>
                </a:cubicBezTo>
                <a:cubicBezTo>
                  <a:pt x="19607" y="7900"/>
                  <a:pt x="19700" y="7601"/>
                  <a:pt x="19808" y="7547"/>
                </a:cubicBezTo>
                <a:cubicBezTo>
                  <a:pt x="19916" y="7493"/>
                  <a:pt x="19966" y="7358"/>
                  <a:pt x="19917" y="7239"/>
                </a:cubicBezTo>
                <a:cubicBezTo>
                  <a:pt x="19868" y="7121"/>
                  <a:pt x="19938" y="6961"/>
                  <a:pt x="20071" y="6884"/>
                </a:cubicBezTo>
                <a:cubicBezTo>
                  <a:pt x="20205" y="6807"/>
                  <a:pt x="20278" y="6650"/>
                  <a:pt x="20232" y="6537"/>
                </a:cubicBezTo>
                <a:cubicBezTo>
                  <a:pt x="20185" y="6425"/>
                  <a:pt x="20233" y="6089"/>
                  <a:pt x="20341" y="5797"/>
                </a:cubicBezTo>
                <a:cubicBezTo>
                  <a:pt x="20449" y="5504"/>
                  <a:pt x="20527" y="5185"/>
                  <a:pt x="20508" y="5085"/>
                </a:cubicBezTo>
                <a:cubicBezTo>
                  <a:pt x="20489" y="4985"/>
                  <a:pt x="20578" y="4842"/>
                  <a:pt x="20707" y="4768"/>
                </a:cubicBezTo>
                <a:cubicBezTo>
                  <a:pt x="20836" y="4693"/>
                  <a:pt x="20898" y="4533"/>
                  <a:pt x="20848" y="4412"/>
                </a:cubicBezTo>
                <a:cubicBezTo>
                  <a:pt x="20798" y="4291"/>
                  <a:pt x="20826" y="4067"/>
                  <a:pt x="20912" y="3912"/>
                </a:cubicBezTo>
                <a:cubicBezTo>
                  <a:pt x="20998" y="3756"/>
                  <a:pt x="21079" y="3547"/>
                  <a:pt x="21086" y="3450"/>
                </a:cubicBezTo>
                <a:cubicBezTo>
                  <a:pt x="21092" y="3353"/>
                  <a:pt x="21191" y="2924"/>
                  <a:pt x="21310" y="2498"/>
                </a:cubicBezTo>
                <a:cubicBezTo>
                  <a:pt x="21429" y="2071"/>
                  <a:pt x="21511" y="1465"/>
                  <a:pt x="21490" y="1151"/>
                </a:cubicBezTo>
                <a:cubicBezTo>
                  <a:pt x="21469" y="838"/>
                  <a:pt x="21443" y="438"/>
                  <a:pt x="21432" y="267"/>
                </a:cubicBezTo>
                <a:cubicBezTo>
                  <a:pt x="21422" y="111"/>
                  <a:pt x="21396" y="31"/>
                  <a:pt x="21355" y="7"/>
                </a:cubicBezTo>
                <a:close/>
              </a:path>
            </a:pathLst>
          </a:custGeom>
          <a:ln w="12700">
            <a:miter lim="400000"/>
          </a:ln>
        </p:spPr>
      </p:pic>
      <p:pic>
        <p:nvPicPr>
          <p:cNvPr id="3" name="ph-kringel-rot.gif" descr="ph-kringel-rot.gif"/>
          <p:cNvPicPr>
            <a:picLocks noChangeAspect="1"/>
          </p:cNvPicPr>
          <p:nvPr/>
        </p:nvPicPr>
        <p:blipFill>
          <a:blip r:embed="rId19"/>
          <a:stretch>
            <a:fillRect/>
          </a:stretch>
        </p:blipFill>
        <p:spPr>
          <a:xfrm>
            <a:off x="7429500" y="214312"/>
            <a:ext cx="1643063" cy="971104"/>
          </a:xfrm>
          <a:prstGeom prst="rect">
            <a:avLst/>
          </a:prstGeom>
          <a:ln w="12700">
            <a:miter lim="400000"/>
          </a:ln>
        </p:spPr>
      </p:pic>
      <p:grpSp>
        <p:nvGrpSpPr>
          <p:cNvPr id="8" name="Gruppieren"/>
          <p:cNvGrpSpPr/>
          <p:nvPr/>
        </p:nvGrpSpPr>
        <p:grpSpPr>
          <a:xfrm>
            <a:off x="-1" y="0"/>
            <a:ext cx="222751" cy="6857157"/>
            <a:chOff x="0" y="0"/>
            <a:chExt cx="396000" cy="13003200"/>
          </a:xfrm>
        </p:grpSpPr>
        <p:sp>
          <p:nvSpPr>
            <p:cNvPr id="4" name="Rechteck"/>
            <p:cNvSpPr/>
            <p:nvPr/>
          </p:nvSpPr>
          <p:spPr>
            <a:xfrm>
              <a:off x="0" y="-1"/>
              <a:ext cx="396001" cy="3250802"/>
            </a:xfrm>
            <a:prstGeom prst="rect">
              <a:avLst/>
            </a:prstGeom>
            <a:solidFill>
              <a:srgbClr val="D11F20"/>
            </a:solidFill>
            <a:ln w="25400" cap="flat">
              <a:noFill/>
              <a:miter lim="400000"/>
            </a:ln>
            <a:effectLst/>
          </p:spPr>
          <p:txBody>
            <a:bodyPr wrap="square" lIns="50800" tIns="50800" rIns="50800" bIns="50800" numCol="1" anchor="ctr">
              <a:noAutofit/>
            </a:bodyPr>
            <a:lstStyle/>
            <a:p>
              <a:pPr>
                <a:defRPr sz="3600"/>
              </a:pPr>
              <a:endParaRPr sz="1898"/>
            </a:p>
          </p:txBody>
        </p:sp>
        <p:sp>
          <p:nvSpPr>
            <p:cNvPr id="5" name="Rechteck"/>
            <p:cNvSpPr/>
            <p:nvPr/>
          </p:nvSpPr>
          <p:spPr>
            <a:xfrm>
              <a:off x="-1" y="3250800"/>
              <a:ext cx="396002" cy="3250801"/>
            </a:xfrm>
            <a:prstGeom prst="rect">
              <a:avLst/>
            </a:prstGeom>
            <a:solidFill>
              <a:srgbClr val="EE671F"/>
            </a:solidFill>
            <a:ln w="25400" cap="flat">
              <a:noFill/>
              <a:miter lim="400000"/>
            </a:ln>
            <a:effectLst/>
          </p:spPr>
          <p:txBody>
            <a:bodyPr wrap="square" lIns="50800" tIns="50800" rIns="50800" bIns="50800" numCol="1" anchor="ctr">
              <a:noAutofit/>
            </a:bodyPr>
            <a:lstStyle/>
            <a:p>
              <a:pPr>
                <a:defRPr sz="3600"/>
              </a:pPr>
              <a:endParaRPr sz="1898"/>
            </a:p>
          </p:txBody>
        </p:sp>
        <p:sp>
          <p:nvSpPr>
            <p:cNvPr id="6" name="Rechteck"/>
            <p:cNvSpPr/>
            <p:nvPr/>
          </p:nvSpPr>
          <p:spPr>
            <a:xfrm>
              <a:off x="0" y="9752400"/>
              <a:ext cx="396001" cy="3250801"/>
            </a:xfrm>
            <a:prstGeom prst="rect">
              <a:avLst/>
            </a:prstGeom>
            <a:solidFill>
              <a:srgbClr val="F9B600"/>
            </a:solidFill>
            <a:ln w="25400" cap="flat">
              <a:noFill/>
              <a:miter lim="400000"/>
            </a:ln>
            <a:effectLst/>
          </p:spPr>
          <p:txBody>
            <a:bodyPr wrap="square" lIns="50800" tIns="50800" rIns="50800" bIns="50800" numCol="1" anchor="ctr">
              <a:noAutofit/>
            </a:bodyPr>
            <a:lstStyle/>
            <a:p>
              <a:pPr>
                <a:defRPr sz="3600"/>
              </a:pPr>
              <a:endParaRPr sz="1898"/>
            </a:p>
          </p:txBody>
        </p:sp>
        <p:sp>
          <p:nvSpPr>
            <p:cNvPr id="7" name="Rechteck"/>
            <p:cNvSpPr/>
            <p:nvPr/>
          </p:nvSpPr>
          <p:spPr>
            <a:xfrm>
              <a:off x="0" y="6501600"/>
              <a:ext cx="396001" cy="3250801"/>
            </a:xfrm>
            <a:prstGeom prst="rect">
              <a:avLst/>
            </a:prstGeom>
            <a:solidFill>
              <a:srgbClr val="F29115"/>
            </a:solidFill>
            <a:ln w="25400" cap="flat">
              <a:noFill/>
              <a:miter lim="400000"/>
            </a:ln>
            <a:effectLst/>
          </p:spPr>
          <p:txBody>
            <a:bodyPr wrap="square" lIns="50800" tIns="50800" rIns="50800" bIns="50800" numCol="1" anchor="ctr">
              <a:noAutofit/>
            </a:bodyPr>
            <a:lstStyle/>
            <a:p>
              <a:pPr>
                <a:defRPr sz="3600"/>
              </a:pPr>
              <a:endParaRPr sz="1898"/>
            </a:p>
          </p:txBody>
        </p:sp>
      </p:grpSp>
      <p:sp>
        <p:nvSpPr>
          <p:cNvPr id="9" name="Titeltext"/>
          <p:cNvSpPr txBox="1">
            <a:spLocks noGrp="1"/>
          </p:cNvSpPr>
          <p:nvPr>
            <p:ph type="title"/>
          </p:nvPr>
        </p:nvSpPr>
        <p:spPr>
          <a:xfrm>
            <a:off x="407194" y="227707"/>
            <a:ext cx="8343900" cy="9778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b"/>
          <a:lstStyle/>
          <a:p>
            <a:r>
              <a:rPr dirty="0" err="1"/>
              <a:t>Titeltext</a:t>
            </a:r>
            <a:endParaRPr dirty="0"/>
          </a:p>
        </p:txBody>
      </p:sp>
      <p:sp>
        <p:nvSpPr>
          <p:cNvPr id="10" name="Textebene 1…"/>
          <p:cNvSpPr txBox="1">
            <a:spLocks noGrp="1"/>
          </p:cNvSpPr>
          <p:nvPr>
            <p:ph type="body" idx="1"/>
          </p:nvPr>
        </p:nvSpPr>
        <p:spPr>
          <a:xfrm>
            <a:off x="407194" y="1640830"/>
            <a:ext cx="8343900" cy="4621113"/>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lstStyle/>
          <a:p>
            <a:r>
              <a:rPr dirty="0" err="1"/>
              <a:t>Textebene</a:t>
            </a:r>
            <a:r>
              <a:rPr dirty="0"/>
              <a:t> 1</a:t>
            </a:r>
          </a:p>
          <a:p>
            <a:pPr lvl="1"/>
            <a:r>
              <a:rPr dirty="0" err="1"/>
              <a:t>Textebene</a:t>
            </a:r>
            <a:r>
              <a:rPr dirty="0"/>
              <a:t> 2</a:t>
            </a:r>
          </a:p>
          <a:p>
            <a:pPr lvl="2"/>
            <a:r>
              <a:rPr dirty="0" err="1"/>
              <a:t>Textebene</a:t>
            </a:r>
            <a:r>
              <a:rPr dirty="0"/>
              <a:t> 3</a:t>
            </a:r>
          </a:p>
          <a:p>
            <a:pPr lvl="3"/>
            <a:r>
              <a:rPr dirty="0" err="1"/>
              <a:t>Textebene</a:t>
            </a:r>
            <a:r>
              <a:rPr dirty="0"/>
              <a:t> 4</a:t>
            </a:r>
          </a:p>
          <a:p>
            <a:pPr lvl="4"/>
            <a:r>
              <a:rPr dirty="0" err="1"/>
              <a:t>Textebene</a:t>
            </a:r>
            <a:r>
              <a:rPr dirty="0"/>
              <a:t> 5</a:t>
            </a:r>
          </a:p>
        </p:txBody>
      </p:sp>
      <p:sp>
        <p:nvSpPr>
          <p:cNvPr id="11" name="Foliennummer"/>
          <p:cNvSpPr txBox="1">
            <a:spLocks noGrp="1"/>
          </p:cNvSpPr>
          <p:nvPr>
            <p:ph type="sldNum" sz="quarter" idx="2"/>
          </p:nvPr>
        </p:nvSpPr>
        <p:spPr>
          <a:xfrm>
            <a:off x="8580558" y="6529834"/>
            <a:ext cx="266098" cy="199991"/>
          </a:xfrm>
          <a:prstGeom prst="rect">
            <a:avLst/>
          </a:prstGeom>
          <a:ln w="12700">
            <a:miter lim="400000"/>
          </a:ln>
        </p:spPr>
        <p:txBody>
          <a:bodyPr wrap="none" lIns="50800" tIns="50800" rIns="50800" bIns="50800">
            <a:spAutoFit/>
          </a:bodyPr>
          <a:lstStyle>
            <a:lvl1pPr algn="r">
              <a:defRPr sz="633">
                <a:latin typeface="+mn-lt"/>
                <a:ea typeface="+mn-ea"/>
                <a:cs typeface="+mn-cs"/>
                <a:sym typeface="Helvetica Neue"/>
              </a:defRPr>
            </a:lvl1pPr>
          </a:lstStyle>
          <a:p>
            <a:fld id="{0422464A-2AB5-40FA-AEF5-47FF1A8CBFE9}" type="slidenum">
              <a:rPr lang="de-DE" smtClean="0"/>
              <a:t>‹Nr.›</a:t>
            </a:fld>
            <a:endParaRPr lang="de-DE"/>
          </a:p>
        </p:txBody>
      </p:sp>
      <p:sp>
        <p:nvSpPr>
          <p:cNvPr id="13" name="Fußzeilenplatzhalter 12"/>
          <p:cNvSpPr>
            <a:spLocks noGrp="1"/>
          </p:cNvSpPr>
          <p:nvPr>
            <p:ph type="ftr" sz="quarter" idx="3"/>
          </p:nvPr>
        </p:nvSpPr>
        <p:spPr>
          <a:xfrm>
            <a:off x="3124498" y="6356542"/>
            <a:ext cx="2895005" cy="365001"/>
          </a:xfrm>
          <a:prstGeom prst="rect">
            <a:avLst/>
          </a:prstGeom>
        </p:spPr>
        <p:txBody>
          <a:bodyPr vert="horz" lIns="91440" tIns="45720" rIns="91440" bIns="45720" rtlCol="0" anchor="ctr"/>
          <a:lstStyle>
            <a:lvl1pPr algn="ctr">
              <a:defRPr sz="633">
                <a:solidFill>
                  <a:schemeClr val="tx1">
                    <a:tint val="75000"/>
                  </a:schemeClr>
                </a:solidFill>
                <a:latin typeface="+mj-lt"/>
              </a:defRPr>
            </a:lvl1pPr>
          </a:lstStyle>
          <a:p>
            <a:r>
              <a:rPr lang="de-DE"/>
              <a:t>Pädagogische Hochschule Weingarten</a:t>
            </a:r>
          </a:p>
        </p:txBody>
      </p:sp>
    </p:spTree>
    <p:extLst>
      <p:ext uri="{BB962C8B-B14F-4D97-AF65-F5344CB8AC3E}">
        <p14:creationId xmlns:p14="http://schemas.microsoft.com/office/powerpoint/2010/main" val="4259858533"/>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ransition spd="med"/>
  <p:hf hdr="0" dt="0"/>
  <p:txStyles>
    <p:titleStyle>
      <a:lvl1pPr marL="0" marR="0" indent="0" algn="l" defTabSz="408499" eaLnBrk="1" latinLnBrk="0" hangingPunct="1">
        <a:lnSpc>
          <a:spcPct val="100000"/>
        </a:lnSpc>
        <a:spcBef>
          <a:spcPts val="0"/>
        </a:spcBef>
        <a:spcAft>
          <a:spcPts val="0"/>
        </a:spcAft>
        <a:buClrTx/>
        <a:buSzTx/>
        <a:buFontTx/>
        <a:buNone/>
        <a:tabLst/>
        <a:defRPr sz="2320" b="0" i="0" u="none" strike="noStrike" cap="none" spc="0" baseline="0">
          <a:ln>
            <a:noFill/>
          </a:ln>
          <a:solidFill>
            <a:srgbClr val="000000"/>
          </a:solidFill>
          <a:uFillTx/>
          <a:latin typeface="Calibri" panose="020F0502020204030204" pitchFamily="34" charset="0"/>
          <a:ea typeface="Calibri" panose="020F0502020204030204" pitchFamily="34" charset="0"/>
          <a:cs typeface="Calibri" panose="020F0502020204030204" pitchFamily="34" charset="0"/>
          <a:sym typeface="Helvetica Neue Light"/>
        </a:defRPr>
      </a:lvl1pPr>
      <a:lvl2pPr marL="0" marR="0" indent="120541" algn="l" defTabSz="408499" eaLnBrk="1" latinLnBrk="0" hangingPunct="1">
        <a:lnSpc>
          <a:spcPct val="100000"/>
        </a:lnSpc>
        <a:spcBef>
          <a:spcPts val="0"/>
        </a:spcBef>
        <a:spcAft>
          <a:spcPts val="0"/>
        </a:spcAft>
        <a:buClrTx/>
        <a:buSzTx/>
        <a:buFontTx/>
        <a:buNone/>
        <a:tabLst/>
        <a:defRPr sz="2320" b="0" i="0" u="none" strike="noStrike" cap="none" spc="0" baseline="0">
          <a:ln>
            <a:noFill/>
          </a:ln>
          <a:solidFill>
            <a:srgbClr val="000000"/>
          </a:solidFill>
          <a:uFillTx/>
          <a:latin typeface="Helvetica Neue Light"/>
          <a:ea typeface="Helvetica Neue Light"/>
          <a:cs typeface="Helvetica Neue Light"/>
          <a:sym typeface="Helvetica Neue Light"/>
        </a:defRPr>
      </a:lvl2pPr>
      <a:lvl3pPr marL="0" marR="0" indent="241082" algn="l" defTabSz="408499" eaLnBrk="1" latinLnBrk="0" hangingPunct="1">
        <a:lnSpc>
          <a:spcPct val="100000"/>
        </a:lnSpc>
        <a:spcBef>
          <a:spcPts val="0"/>
        </a:spcBef>
        <a:spcAft>
          <a:spcPts val="0"/>
        </a:spcAft>
        <a:buClrTx/>
        <a:buSzTx/>
        <a:buFontTx/>
        <a:buNone/>
        <a:tabLst/>
        <a:defRPr sz="2320" b="0" i="0" u="none" strike="noStrike" cap="none" spc="0" baseline="0">
          <a:ln>
            <a:noFill/>
          </a:ln>
          <a:solidFill>
            <a:srgbClr val="000000"/>
          </a:solidFill>
          <a:uFillTx/>
          <a:latin typeface="Helvetica Neue Light"/>
          <a:ea typeface="Helvetica Neue Light"/>
          <a:cs typeface="Helvetica Neue Light"/>
          <a:sym typeface="Helvetica Neue Light"/>
        </a:defRPr>
      </a:lvl3pPr>
      <a:lvl4pPr marL="0" marR="0" indent="361622" algn="l" defTabSz="408499" eaLnBrk="1" latinLnBrk="0" hangingPunct="1">
        <a:lnSpc>
          <a:spcPct val="100000"/>
        </a:lnSpc>
        <a:spcBef>
          <a:spcPts val="0"/>
        </a:spcBef>
        <a:spcAft>
          <a:spcPts val="0"/>
        </a:spcAft>
        <a:buClrTx/>
        <a:buSzTx/>
        <a:buFontTx/>
        <a:buNone/>
        <a:tabLst/>
        <a:defRPr sz="2320" b="0" i="0" u="none" strike="noStrike" cap="none" spc="0" baseline="0">
          <a:ln>
            <a:noFill/>
          </a:ln>
          <a:solidFill>
            <a:srgbClr val="000000"/>
          </a:solidFill>
          <a:uFillTx/>
          <a:latin typeface="Helvetica Neue Light"/>
          <a:ea typeface="Helvetica Neue Light"/>
          <a:cs typeface="Helvetica Neue Light"/>
          <a:sym typeface="Helvetica Neue Light"/>
        </a:defRPr>
      </a:lvl4pPr>
      <a:lvl5pPr marL="0" marR="0" indent="482163" algn="l" defTabSz="408499" eaLnBrk="1" latinLnBrk="0" hangingPunct="1">
        <a:lnSpc>
          <a:spcPct val="100000"/>
        </a:lnSpc>
        <a:spcBef>
          <a:spcPts val="0"/>
        </a:spcBef>
        <a:spcAft>
          <a:spcPts val="0"/>
        </a:spcAft>
        <a:buClrTx/>
        <a:buSzTx/>
        <a:buFontTx/>
        <a:buNone/>
        <a:tabLst/>
        <a:defRPr sz="2320" b="0" i="0" u="none" strike="noStrike" cap="none" spc="0" baseline="0">
          <a:ln>
            <a:noFill/>
          </a:ln>
          <a:solidFill>
            <a:srgbClr val="000000"/>
          </a:solidFill>
          <a:uFillTx/>
          <a:latin typeface="Helvetica Neue Light"/>
          <a:ea typeface="Helvetica Neue Light"/>
          <a:cs typeface="Helvetica Neue Light"/>
          <a:sym typeface="Helvetica Neue Light"/>
        </a:defRPr>
      </a:lvl5pPr>
      <a:lvl6pPr marL="0" marR="0" indent="602704" algn="l" defTabSz="408499" eaLnBrk="1" latinLnBrk="0" hangingPunct="1">
        <a:lnSpc>
          <a:spcPct val="100000"/>
        </a:lnSpc>
        <a:spcBef>
          <a:spcPts val="0"/>
        </a:spcBef>
        <a:spcAft>
          <a:spcPts val="0"/>
        </a:spcAft>
        <a:buClrTx/>
        <a:buSzTx/>
        <a:buFontTx/>
        <a:buNone/>
        <a:tabLst/>
        <a:defRPr sz="2320" b="0" i="0" u="none" strike="noStrike" cap="none" spc="0" baseline="0">
          <a:ln>
            <a:noFill/>
          </a:ln>
          <a:solidFill>
            <a:srgbClr val="000000"/>
          </a:solidFill>
          <a:uFillTx/>
          <a:latin typeface="Helvetica Neue Light"/>
          <a:ea typeface="Helvetica Neue Light"/>
          <a:cs typeface="Helvetica Neue Light"/>
          <a:sym typeface="Helvetica Neue Light"/>
        </a:defRPr>
      </a:lvl6pPr>
      <a:lvl7pPr marL="0" marR="0" indent="723245" algn="l" defTabSz="408499" eaLnBrk="1" latinLnBrk="0" hangingPunct="1">
        <a:lnSpc>
          <a:spcPct val="100000"/>
        </a:lnSpc>
        <a:spcBef>
          <a:spcPts val="0"/>
        </a:spcBef>
        <a:spcAft>
          <a:spcPts val="0"/>
        </a:spcAft>
        <a:buClrTx/>
        <a:buSzTx/>
        <a:buFontTx/>
        <a:buNone/>
        <a:tabLst/>
        <a:defRPr sz="2320" b="0" i="0" u="none" strike="noStrike" cap="none" spc="0" baseline="0">
          <a:ln>
            <a:noFill/>
          </a:ln>
          <a:solidFill>
            <a:srgbClr val="000000"/>
          </a:solidFill>
          <a:uFillTx/>
          <a:latin typeface="Helvetica Neue Light"/>
          <a:ea typeface="Helvetica Neue Light"/>
          <a:cs typeface="Helvetica Neue Light"/>
          <a:sym typeface="Helvetica Neue Light"/>
        </a:defRPr>
      </a:lvl7pPr>
      <a:lvl8pPr marL="0" marR="0" indent="843785" algn="l" defTabSz="408499" eaLnBrk="1" latinLnBrk="0" hangingPunct="1">
        <a:lnSpc>
          <a:spcPct val="100000"/>
        </a:lnSpc>
        <a:spcBef>
          <a:spcPts val="0"/>
        </a:spcBef>
        <a:spcAft>
          <a:spcPts val="0"/>
        </a:spcAft>
        <a:buClrTx/>
        <a:buSzTx/>
        <a:buFontTx/>
        <a:buNone/>
        <a:tabLst/>
        <a:defRPr sz="2320" b="0" i="0" u="none" strike="noStrike" cap="none" spc="0" baseline="0">
          <a:ln>
            <a:noFill/>
          </a:ln>
          <a:solidFill>
            <a:srgbClr val="000000"/>
          </a:solidFill>
          <a:uFillTx/>
          <a:latin typeface="Helvetica Neue Light"/>
          <a:ea typeface="Helvetica Neue Light"/>
          <a:cs typeface="Helvetica Neue Light"/>
          <a:sym typeface="Helvetica Neue Light"/>
        </a:defRPr>
      </a:lvl8pPr>
      <a:lvl9pPr marL="0" marR="0" indent="964326" algn="l" defTabSz="408499" eaLnBrk="1" latinLnBrk="0" hangingPunct="1">
        <a:lnSpc>
          <a:spcPct val="100000"/>
        </a:lnSpc>
        <a:spcBef>
          <a:spcPts val="0"/>
        </a:spcBef>
        <a:spcAft>
          <a:spcPts val="0"/>
        </a:spcAft>
        <a:buClrTx/>
        <a:buSzTx/>
        <a:buFontTx/>
        <a:buNone/>
        <a:tabLst/>
        <a:defRPr sz="2320" b="0" i="0" u="none" strike="noStrike" cap="none" spc="0" baseline="0">
          <a:ln>
            <a:noFill/>
          </a:ln>
          <a:solidFill>
            <a:srgbClr val="000000"/>
          </a:solidFill>
          <a:uFillTx/>
          <a:latin typeface="Helvetica Neue Light"/>
          <a:ea typeface="Helvetica Neue Light"/>
          <a:cs typeface="Helvetica Neue Light"/>
          <a:sym typeface="Helvetica Neue Light"/>
        </a:defRPr>
      </a:lvl9pPr>
    </p:titleStyle>
    <p:bodyStyle>
      <a:lvl1pPr marL="140631" marR="0" indent="-140631" algn="l" defTabSz="408499" eaLnBrk="1" latinLnBrk="0" hangingPunct="1">
        <a:lnSpc>
          <a:spcPct val="100000"/>
        </a:lnSpc>
        <a:spcBef>
          <a:spcPts val="3375"/>
        </a:spcBef>
        <a:spcAft>
          <a:spcPts val="0"/>
        </a:spcAft>
        <a:buClrTx/>
        <a:buSzPct val="100000"/>
        <a:buFontTx/>
        <a:buChar char="•"/>
        <a:tabLst/>
        <a:defRPr sz="1371" b="0" i="0" u="none" strike="noStrike" cap="none" spc="0" baseline="0">
          <a:ln>
            <a:noFill/>
          </a:ln>
          <a:solidFill>
            <a:srgbClr val="747474"/>
          </a:solidFill>
          <a:uFillTx/>
          <a:latin typeface="Calibri" panose="020F0502020204030204" pitchFamily="34" charset="0"/>
          <a:ea typeface="+mn-ea"/>
          <a:cs typeface="Calibri" panose="020F0502020204030204" pitchFamily="34" charset="0"/>
          <a:sym typeface="Helvetica Neue"/>
        </a:defRPr>
      </a:lvl1pPr>
      <a:lvl2pPr marL="375016" marR="0" indent="-140631" algn="l" defTabSz="408499" eaLnBrk="1" latinLnBrk="0" hangingPunct="1">
        <a:lnSpc>
          <a:spcPct val="100000"/>
        </a:lnSpc>
        <a:spcBef>
          <a:spcPts val="3375"/>
        </a:spcBef>
        <a:spcAft>
          <a:spcPts val="0"/>
        </a:spcAft>
        <a:buClrTx/>
        <a:buSzPct val="100000"/>
        <a:buFontTx/>
        <a:buChar char="•"/>
        <a:tabLst/>
        <a:defRPr sz="1371" b="0" i="0" u="none" strike="noStrike" cap="none" spc="0" baseline="0">
          <a:ln>
            <a:noFill/>
          </a:ln>
          <a:solidFill>
            <a:srgbClr val="747474"/>
          </a:solidFill>
          <a:uFillTx/>
          <a:latin typeface="Calibri" panose="020F0502020204030204" pitchFamily="34" charset="0"/>
          <a:ea typeface="+mn-ea"/>
          <a:cs typeface="Calibri" panose="020F0502020204030204" pitchFamily="34" charset="0"/>
          <a:sym typeface="Helvetica Neue"/>
        </a:defRPr>
      </a:lvl2pPr>
      <a:lvl3pPr marL="609401" marR="0" indent="-140631" algn="l" defTabSz="408499" eaLnBrk="1" latinLnBrk="0" hangingPunct="1">
        <a:lnSpc>
          <a:spcPct val="100000"/>
        </a:lnSpc>
        <a:spcBef>
          <a:spcPts val="3375"/>
        </a:spcBef>
        <a:spcAft>
          <a:spcPts val="0"/>
        </a:spcAft>
        <a:buClrTx/>
        <a:buSzPct val="100000"/>
        <a:buFontTx/>
        <a:buChar char="•"/>
        <a:tabLst/>
        <a:defRPr sz="1371" b="0" i="0" u="none" strike="noStrike" cap="none" spc="0" baseline="0">
          <a:ln>
            <a:noFill/>
          </a:ln>
          <a:solidFill>
            <a:srgbClr val="747474"/>
          </a:solidFill>
          <a:uFillTx/>
          <a:latin typeface="Calibri" panose="020F0502020204030204" pitchFamily="34" charset="0"/>
          <a:ea typeface="+mn-ea"/>
          <a:cs typeface="Calibri" panose="020F0502020204030204" pitchFamily="34" charset="0"/>
          <a:sym typeface="Helvetica Neue"/>
        </a:defRPr>
      </a:lvl3pPr>
      <a:lvl4pPr marL="843785" marR="0" indent="-140631" algn="l" defTabSz="408499" eaLnBrk="1" latinLnBrk="0" hangingPunct="1">
        <a:lnSpc>
          <a:spcPct val="100000"/>
        </a:lnSpc>
        <a:spcBef>
          <a:spcPts val="3375"/>
        </a:spcBef>
        <a:spcAft>
          <a:spcPts val="0"/>
        </a:spcAft>
        <a:buClrTx/>
        <a:buSzPct val="100000"/>
        <a:buFontTx/>
        <a:buChar char="•"/>
        <a:tabLst/>
        <a:defRPr sz="1371" b="0" i="0" u="none" strike="noStrike" cap="none" spc="0" baseline="0">
          <a:ln>
            <a:noFill/>
          </a:ln>
          <a:solidFill>
            <a:srgbClr val="747474"/>
          </a:solidFill>
          <a:uFillTx/>
          <a:latin typeface="Calibri" panose="020F0502020204030204" pitchFamily="34" charset="0"/>
          <a:ea typeface="+mn-ea"/>
          <a:cs typeface="Calibri" panose="020F0502020204030204" pitchFamily="34" charset="0"/>
          <a:sym typeface="Helvetica Neue"/>
        </a:defRPr>
      </a:lvl4pPr>
      <a:lvl5pPr marL="1078170" marR="0" indent="-140631" algn="l" defTabSz="408499" eaLnBrk="1" latinLnBrk="0" hangingPunct="1">
        <a:lnSpc>
          <a:spcPct val="100000"/>
        </a:lnSpc>
        <a:spcBef>
          <a:spcPts val="3375"/>
        </a:spcBef>
        <a:spcAft>
          <a:spcPts val="0"/>
        </a:spcAft>
        <a:buClrTx/>
        <a:buSzPct val="100000"/>
        <a:buFontTx/>
        <a:buChar char="•"/>
        <a:tabLst/>
        <a:defRPr sz="1371" b="0" i="0" u="none" strike="noStrike" cap="none" spc="0" baseline="0">
          <a:ln>
            <a:noFill/>
          </a:ln>
          <a:solidFill>
            <a:srgbClr val="747474"/>
          </a:solidFill>
          <a:uFillTx/>
          <a:latin typeface="Calibri" panose="020F0502020204030204" pitchFamily="34" charset="0"/>
          <a:ea typeface="+mn-ea"/>
          <a:cs typeface="Calibri" panose="020F0502020204030204" pitchFamily="34" charset="0"/>
          <a:sym typeface="Helvetica Neue"/>
        </a:defRPr>
      </a:lvl5pPr>
      <a:lvl6pPr marL="1312555" marR="0" indent="-140631" algn="l" defTabSz="408499" eaLnBrk="1" latinLnBrk="0" hangingPunct="1">
        <a:lnSpc>
          <a:spcPct val="100000"/>
        </a:lnSpc>
        <a:spcBef>
          <a:spcPts val="3375"/>
        </a:spcBef>
        <a:spcAft>
          <a:spcPts val="0"/>
        </a:spcAft>
        <a:buClrTx/>
        <a:buSzPct val="100000"/>
        <a:buFontTx/>
        <a:buChar char="•"/>
        <a:tabLst/>
        <a:defRPr sz="1371" b="0" i="0" u="none" strike="noStrike" cap="none" spc="0" baseline="0">
          <a:ln>
            <a:noFill/>
          </a:ln>
          <a:solidFill>
            <a:srgbClr val="747474"/>
          </a:solidFill>
          <a:uFillTx/>
          <a:latin typeface="+mn-lt"/>
          <a:ea typeface="+mn-ea"/>
          <a:cs typeface="+mn-cs"/>
          <a:sym typeface="Helvetica Neue"/>
        </a:defRPr>
      </a:lvl6pPr>
      <a:lvl7pPr marL="1546940" marR="0" indent="-140631" algn="l" defTabSz="408499" eaLnBrk="1" latinLnBrk="0" hangingPunct="1">
        <a:lnSpc>
          <a:spcPct val="100000"/>
        </a:lnSpc>
        <a:spcBef>
          <a:spcPts val="3375"/>
        </a:spcBef>
        <a:spcAft>
          <a:spcPts val="0"/>
        </a:spcAft>
        <a:buClrTx/>
        <a:buSzPct val="100000"/>
        <a:buFontTx/>
        <a:buChar char="•"/>
        <a:tabLst/>
        <a:defRPr sz="1371" b="0" i="0" u="none" strike="noStrike" cap="none" spc="0" baseline="0">
          <a:ln>
            <a:noFill/>
          </a:ln>
          <a:solidFill>
            <a:srgbClr val="747474"/>
          </a:solidFill>
          <a:uFillTx/>
          <a:latin typeface="+mn-lt"/>
          <a:ea typeface="+mn-ea"/>
          <a:cs typeface="+mn-cs"/>
          <a:sym typeface="Helvetica Neue"/>
        </a:defRPr>
      </a:lvl7pPr>
      <a:lvl8pPr marL="1781325" marR="0" indent="-140631" algn="l" defTabSz="408499" eaLnBrk="1" latinLnBrk="0" hangingPunct="1">
        <a:lnSpc>
          <a:spcPct val="100000"/>
        </a:lnSpc>
        <a:spcBef>
          <a:spcPts val="3375"/>
        </a:spcBef>
        <a:spcAft>
          <a:spcPts val="0"/>
        </a:spcAft>
        <a:buClrTx/>
        <a:buSzPct val="100000"/>
        <a:buFontTx/>
        <a:buChar char="•"/>
        <a:tabLst/>
        <a:defRPr sz="1371" b="0" i="0" u="none" strike="noStrike" cap="none" spc="0" baseline="0">
          <a:ln>
            <a:noFill/>
          </a:ln>
          <a:solidFill>
            <a:srgbClr val="747474"/>
          </a:solidFill>
          <a:uFillTx/>
          <a:latin typeface="+mn-lt"/>
          <a:ea typeface="+mn-ea"/>
          <a:cs typeface="+mn-cs"/>
          <a:sym typeface="Helvetica Neue"/>
        </a:defRPr>
      </a:lvl8pPr>
      <a:lvl9pPr marL="2015710" marR="0" indent="-140631" algn="l" defTabSz="408499" eaLnBrk="1" latinLnBrk="0" hangingPunct="1">
        <a:lnSpc>
          <a:spcPct val="100000"/>
        </a:lnSpc>
        <a:spcBef>
          <a:spcPts val="3375"/>
        </a:spcBef>
        <a:spcAft>
          <a:spcPts val="0"/>
        </a:spcAft>
        <a:buClrTx/>
        <a:buSzPct val="100000"/>
        <a:buFontTx/>
        <a:buChar char="•"/>
        <a:tabLst/>
        <a:defRPr sz="1371" b="0" i="0" u="none" strike="noStrike" cap="none" spc="0" baseline="0">
          <a:ln>
            <a:noFill/>
          </a:ln>
          <a:solidFill>
            <a:srgbClr val="747474"/>
          </a:solidFill>
          <a:uFillTx/>
          <a:latin typeface="+mn-lt"/>
          <a:ea typeface="+mn-ea"/>
          <a:cs typeface="+mn-cs"/>
          <a:sym typeface="Helvetica Neue"/>
        </a:defRPr>
      </a:lvl9pPr>
    </p:bodyStyle>
    <p:otherStyle>
      <a:lvl1pPr marL="0" marR="0" indent="0" algn="r" defTabSz="408499" eaLnBrk="1" latinLnBrk="0" hangingPunct="1">
        <a:lnSpc>
          <a:spcPct val="100000"/>
        </a:lnSpc>
        <a:spcBef>
          <a:spcPts val="0"/>
        </a:spcBef>
        <a:spcAft>
          <a:spcPts val="0"/>
        </a:spcAft>
        <a:buClrTx/>
        <a:buSzTx/>
        <a:buFontTx/>
        <a:buNone/>
        <a:tabLst/>
        <a:defRPr sz="633" b="0" i="0" u="none" strike="noStrike" cap="none" spc="0" baseline="0">
          <a:ln>
            <a:noFill/>
          </a:ln>
          <a:solidFill>
            <a:schemeClr val="tx1"/>
          </a:solidFill>
          <a:uFillTx/>
          <a:latin typeface="+mn-lt"/>
          <a:ea typeface="+mn-ea"/>
          <a:cs typeface="+mn-cs"/>
          <a:sym typeface="Helvetica Neue"/>
        </a:defRPr>
      </a:lvl1pPr>
      <a:lvl2pPr marL="0" marR="0" indent="120541" algn="r" defTabSz="408499" eaLnBrk="1" latinLnBrk="0" hangingPunct="1">
        <a:lnSpc>
          <a:spcPct val="100000"/>
        </a:lnSpc>
        <a:spcBef>
          <a:spcPts val="0"/>
        </a:spcBef>
        <a:spcAft>
          <a:spcPts val="0"/>
        </a:spcAft>
        <a:buClrTx/>
        <a:buSzTx/>
        <a:buFontTx/>
        <a:buNone/>
        <a:tabLst/>
        <a:defRPr sz="633" b="0" i="0" u="none" strike="noStrike" cap="none" spc="0" baseline="0">
          <a:ln>
            <a:noFill/>
          </a:ln>
          <a:solidFill>
            <a:schemeClr val="tx1"/>
          </a:solidFill>
          <a:uFillTx/>
          <a:latin typeface="+mn-lt"/>
          <a:ea typeface="+mn-ea"/>
          <a:cs typeface="+mn-cs"/>
          <a:sym typeface="Helvetica Neue"/>
        </a:defRPr>
      </a:lvl2pPr>
      <a:lvl3pPr marL="0" marR="0" indent="241082" algn="r" defTabSz="408499" eaLnBrk="1" latinLnBrk="0" hangingPunct="1">
        <a:lnSpc>
          <a:spcPct val="100000"/>
        </a:lnSpc>
        <a:spcBef>
          <a:spcPts val="0"/>
        </a:spcBef>
        <a:spcAft>
          <a:spcPts val="0"/>
        </a:spcAft>
        <a:buClrTx/>
        <a:buSzTx/>
        <a:buFontTx/>
        <a:buNone/>
        <a:tabLst/>
        <a:defRPr sz="633" b="0" i="0" u="none" strike="noStrike" cap="none" spc="0" baseline="0">
          <a:ln>
            <a:noFill/>
          </a:ln>
          <a:solidFill>
            <a:schemeClr val="tx1"/>
          </a:solidFill>
          <a:uFillTx/>
          <a:latin typeface="+mn-lt"/>
          <a:ea typeface="+mn-ea"/>
          <a:cs typeface="+mn-cs"/>
          <a:sym typeface="Helvetica Neue"/>
        </a:defRPr>
      </a:lvl3pPr>
      <a:lvl4pPr marL="0" marR="0" indent="361622" algn="r" defTabSz="408499" eaLnBrk="1" latinLnBrk="0" hangingPunct="1">
        <a:lnSpc>
          <a:spcPct val="100000"/>
        </a:lnSpc>
        <a:spcBef>
          <a:spcPts val="0"/>
        </a:spcBef>
        <a:spcAft>
          <a:spcPts val="0"/>
        </a:spcAft>
        <a:buClrTx/>
        <a:buSzTx/>
        <a:buFontTx/>
        <a:buNone/>
        <a:tabLst/>
        <a:defRPr sz="633" b="0" i="0" u="none" strike="noStrike" cap="none" spc="0" baseline="0">
          <a:ln>
            <a:noFill/>
          </a:ln>
          <a:solidFill>
            <a:schemeClr val="tx1"/>
          </a:solidFill>
          <a:uFillTx/>
          <a:latin typeface="+mn-lt"/>
          <a:ea typeface="+mn-ea"/>
          <a:cs typeface="+mn-cs"/>
          <a:sym typeface="Helvetica Neue"/>
        </a:defRPr>
      </a:lvl4pPr>
      <a:lvl5pPr marL="0" marR="0" indent="482163" algn="r" defTabSz="408499" eaLnBrk="1" latinLnBrk="0" hangingPunct="1">
        <a:lnSpc>
          <a:spcPct val="100000"/>
        </a:lnSpc>
        <a:spcBef>
          <a:spcPts val="0"/>
        </a:spcBef>
        <a:spcAft>
          <a:spcPts val="0"/>
        </a:spcAft>
        <a:buClrTx/>
        <a:buSzTx/>
        <a:buFontTx/>
        <a:buNone/>
        <a:tabLst/>
        <a:defRPr sz="633" b="0" i="0" u="none" strike="noStrike" cap="none" spc="0" baseline="0">
          <a:ln>
            <a:noFill/>
          </a:ln>
          <a:solidFill>
            <a:schemeClr val="tx1"/>
          </a:solidFill>
          <a:uFillTx/>
          <a:latin typeface="+mn-lt"/>
          <a:ea typeface="+mn-ea"/>
          <a:cs typeface="+mn-cs"/>
          <a:sym typeface="Helvetica Neue"/>
        </a:defRPr>
      </a:lvl5pPr>
      <a:lvl6pPr marL="0" marR="0" indent="602704" algn="r" defTabSz="408499" eaLnBrk="1" latinLnBrk="0" hangingPunct="1">
        <a:lnSpc>
          <a:spcPct val="100000"/>
        </a:lnSpc>
        <a:spcBef>
          <a:spcPts val="0"/>
        </a:spcBef>
        <a:spcAft>
          <a:spcPts val="0"/>
        </a:spcAft>
        <a:buClrTx/>
        <a:buSzTx/>
        <a:buFontTx/>
        <a:buNone/>
        <a:tabLst/>
        <a:defRPr sz="633" b="0" i="0" u="none" strike="noStrike" cap="none" spc="0" baseline="0">
          <a:ln>
            <a:noFill/>
          </a:ln>
          <a:solidFill>
            <a:schemeClr val="tx1"/>
          </a:solidFill>
          <a:uFillTx/>
          <a:latin typeface="+mn-lt"/>
          <a:ea typeface="+mn-ea"/>
          <a:cs typeface="+mn-cs"/>
          <a:sym typeface="Helvetica Neue"/>
        </a:defRPr>
      </a:lvl6pPr>
      <a:lvl7pPr marL="0" marR="0" indent="723245" algn="r" defTabSz="408499" eaLnBrk="1" latinLnBrk="0" hangingPunct="1">
        <a:lnSpc>
          <a:spcPct val="100000"/>
        </a:lnSpc>
        <a:spcBef>
          <a:spcPts val="0"/>
        </a:spcBef>
        <a:spcAft>
          <a:spcPts val="0"/>
        </a:spcAft>
        <a:buClrTx/>
        <a:buSzTx/>
        <a:buFontTx/>
        <a:buNone/>
        <a:tabLst/>
        <a:defRPr sz="633" b="0" i="0" u="none" strike="noStrike" cap="none" spc="0" baseline="0">
          <a:ln>
            <a:noFill/>
          </a:ln>
          <a:solidFill>
            <a:schemeClr val="tx1"/>
          </a:solidFill>
          <a:uFillTx/>
          <a:latin typeface="+mn-lt"/>
          <a:ea typeface="+mn-ea"/>
          <a:cs typeface="+mn-cs"/>
          <a:sym typeface="Helvetica Neue"/>
        </a:defRPr>
      </a:lvl7pPr>
      <a:lvl8pPr marL="0" marR="0" indent="843785" algn="r" defTabSz="408499" eaLnBrk="1" latinLnBrk="0" hangingPunct="1">
        <a:lnSpc>
          <a:spcPct val="100000"/>
        </a:lnSpc>
        <a:spcBef>
          <a:spcPts val="0"/>
        </a:spcBef>
        <a:spcAft>
          <a:spcPts val="0"/>
        </a:spcAft>
        <a:buClrTx/>
        <a:buSzTx/>
        <a:buFontTx/>
        <a:buNone/>
        <a:tabLst/>
        <a:defRPr sz="633" b="0" i="0" u="none" strike="noStrike" cap="none" spc="0" baseline="0">
          <a:ln>
            <a:noFill/>
          </a:ln>
          <a:solidFill>
            <a:schemeClr val="tx1"/>
          </a:solidFill>
          <a:uFillTx/>
          <a:latin typeface="+mn-lt"/>
          <a:ea typeface="+mn-ea"/>
          <a:cs typeface="+mn-cs"/>
          <a:sym typeface="Helvetica Neue"/>
        </a:defRPr>
      </a:lvl8pPr>
      <a:lvl9pPr marL="0" marR="0" indent="964326" algn="r" defTabSz="408499" eaLnBrk="1" latinLnBrk="0" hangingPunct="1">
        <a:lnSpc>
          <a:spcPct val="100000"/>
        </a:lnSpc>
        <a:spcBef>
          <a:spcPts val="0"/>
        </a:spcBef>
        <a:spcAft>
          <a:spcPts val="0"/>
        </a:spcAft>
        <a:buClrTx/>
        <a:buSzTx/>
        <a:buFontTx/>
        <a:buNone/>
        <a:tabLst/>
        <a:defRPr sz="633" b="0" i="0" u="none" strike="noStrike" cap="none" spc="0" baseline="0">
          <a:ln>
            <a:noFill/>
          </a:ln>
          <a:solidFill>
            <a:schemeClr val="tx1"/>
          </a:solidFill>
          <a:uFillTx/>
          <a:latin typeface="+mn-lt"/>
          <a:ea typeface="+mn-ea"/>
          <a:cs typeface="+mn-cs"/>
          <a:sym typeface="Helvetica Neue"/>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https://ew.ph-weingarten.de/fileadmin/redaktuere/Subdomains/Erziehungswissenschaft/Studium_und_Pruefungen/MA_GS_Studien-_und_pruefungsleistung_Stand_Jan_2020.pdf" TargetMode="External"/><Relationship Id="rId2" Type="http://schemas.openxmlformats.org/officeDocument/2006/relationships/hyperlink" Target="https://ew.ph-weingarten.de/fileadmin/redaktuere/Subdomains/Erziehungswissenschaft/Studium_und_Pruefungen/BA_Sek_I_und_GS_Studien-_und_Pru__fungsleistung_Stand_Jan._2020.pdf" TargetMode="External"/><Relationship Id="rId1" Type="http://schemas.openxmlformats.org/officeDocument/2006/relationships/slideLayout" Target="../slideLayouts/slideLayout4.xml"/><Relationship Id="rId6" Type="http://schemas.openxmlformats.org/officeDocument/2006/relationships/hyperlink" Target="mailto:gregor.frirdich@ph-weingarten.de" TargetMode="External"/><Relationship Id="rId5" Type="http://schemas.openxmlformats.org/officeDocument/2006/relationships/hyperlink" Target="mailto:schnebel@ph-weingarten.de" TargetMode="External"/><Relationship Id="rId4" Type="http://schemas.openxmlformats.org/officeDocument/2006/relationships/hyperlink" Target="https://ew.ph-weingarten.de/fileadmin/redaktuere/Subdomains/Erziehungswissenschaft/Studium_und_Pruefungen/MA_Sek_Studien-_und_pruefungsleistung_Stand_Jan_2020.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36CF5D-0E09-4B9E-AEDC-B4DB954D5712}"/>
              </a:ext>
            </a:extLst>
          </p:cNvPr>
          <p:cNvSpPr>
            <a:spLocks noGrp="1"/>
          </p:cNvSpPr>
          <p:nvPr>
            <p:ph type="ctrTitle"/>
          </p:nvPr>
        </p:nvSpPr>
        <p:spPr>
          <a:xfrm>
            <a:off x="685800" y="2235200"/>
            <a:ext cx="7772400" cy="2387600"/>
          </a:xfrm>
        </p:spPr>
        <p:txBody>
          <a:bodyPr/>
          <a:lstStyle/>
          <a:p>
            <a:pPr algn="l"/>
            <a:r>
              <a:rPr lang="de-DE" sz="4800" dirty="0">
                <a:latin typeface="+mj-lt"/>
              </a:rPr>
              <a:t>Informationen zum </a:t>
            </a:r>
            <a:r>
              <a:rPr lang="de-DE" sz="4800" dirty="0" smtClean="0">
                <a:latin typeface="+mj-lt"/>
              </a:rPr>
              <a:t/>
            </a:r>
            <a:br>
              <a:rPr lang="de-DE" sz="4800" dirty="0" smtClean="0">
                <a:latin typeface="+mj-lt"/>
              </a:rPr>
            </a:br>
            <a:r>
              <a:rPr lang="de-DE" sz="4800" dirty="0" smtClean="0">
                <a:latin typeface="+mj-lt"/>
              </a:rPr>
              <a:t>Modul </a:t>
            </a:r>
            <a:r>
              <a:rPr lang="de-DE" sz="4800" dirty="0">
                <a:latin typeface="+mj-lt"/>
              </a:rPr>
              <a:t>BA Lehramt GS EW 2</a:t>
            </a:r>
            <a:r>
              <a:rPr lang="de-DE" dirty="0">
                <a:latin typeface="+mj-lt"/>
              </a:rPr>
              <a:t/>
            </a:r>
            <a:br>
              <a:rPr lang="de-DE" dirty="0">
                <a:latin typeface="+mj-lt"/>
              </a:rPr>
            </a:br>
            <a:endParaRPr lang="de-DE" dirty="0">
              <a:latin typeface="+mj-lt"/>
            </a:endParaRPr>
          </a:p>
        </p:txBody>
      </p:sp>
      <p:sp>
        <p:nvSpPr>
          <p:cNvPr id="10" name="Untertitel 9">
            <a:extLst>
              <a:ext uri="{FF2B5EF4-FFF2-40B4-BE49-F238E27FC236}">
                <a16:creationId xmlns:a16="http://schemas.microsoft.com/office/drawing/2014/main" id="{446923B7-27C4-4023-BAC7-C839324E9814}"/>
              </a:ext>
            </a:extLst>
          </p:cNvPr>
          <p:cNvSpPr>
            <a:spLocks noGrp="1"/>
          </p:cNvSpPr>
          <p:nvPr>
            <p:ph type="subTitle" idx="1"/>
          </p:nvPr>
        </p:nvSpPr>
        <p:spPr>
          <a:xfrm>
            <a:off x="685800" y="3967798"/>
            <a:ext cx="6858000" cy="1655762"/>
          </a:xfrm>
        </p:spPr>
        <p:txBody>
          <a:bodyPr/>
          <a:lstStyle/>
          <a:p>
            <a:pPr algn="l">
              <a:spcBef>
                <a:spcPts val="0"/>
              </a:spcBef>
            </a:pPr>
            <a:r>
              <a:rPr lang="de-DE" b="1" dirty="0"/>
              <a:t>„Spezialisierung: Forschendes Lernen“ </a:t>
            </a:r>
          </a:p>
          <a:p>
            <a:pPr algn="l">
              <a:spcBef>
                <a:spcPts val="0"/>
              </a:spcBef>
            </a:pPr>
            <a:r>
              <a:rPr lang="de-DE" b="1" dirty="0"/>
              <a:t>(9 ECTS; zweisemestrig) </a:t>
            </a:r>
            <a:endParaRPr lang="de-DE" dirty="0"/>
          </a:p>
        </p:txBody>
      </p:sp>
      <p:sp>
        <p:nvSpPr>
          <p:cNvPr id="4" name="Fußzeilenplatzhalter 3">
            <a:extLst>
              <a:ext uri="{FF2B5EF4-FFF2-40B4-BE49-F238E27FC236}">
                <a16:creationId xmlns:a16="http://schemas.microsoft.com/office/drawing/2014/main" id="{A68AF406-663C-4606-9029-79B0B91A87E9}"/>
              </a:ext>
            </a:extLst>
          </p:cNvPr>
          <p:cNvSpPr>
            <a:spLocks noGrp="1"/>
          </p:cNvSpPr>
          <p:nvPr>
            <p:ph type="ftr" sz="quarter" idx="11"/>
          </p:nvPr>
        </p:nvSpPr>
        <p:spPr/>
        <p:txBody>
          <a:bodyPr/>
          <a:lstStyle/>
          <a:p>
            <a:pPr marL="0" marR="0" lvl="0" indent="0" algn="ctr" defTabSz="774700" rtl="0" eaLnBrk="1" fontAlgn="auto" latinLnBrk="0" hangingPunct="0">
              <a:lnSpc>
                <a:spcPct val="100000"/>
              </a:lnSpc>
              <a:spcBef>
                <a:spcPts val="0"/>
              </a:spcBef>
              <a:spcAft>
                <a:spcPts val="0"/>
              </a:spcAft>
              <a:buClrTx/>
              <a:buSzTx/>
              <a:buFontTx/>
              <a:buNone/>
              <a:tabLst/>
              <a:defRPr/>
            </a:pPr>
            <a:r>
              <a:rPr kumimoji="0" lang="de-DE" sz="630" b="0" i="0" u="none" strike="noStrike" kern="0" cap="none" spc="0" normalizeH="0" baseline="0" noProof="0" dirty="0">
                <a:ln>
                  <a:noFill/>
                </a:ln>
                <a:solidFill>
                  <a:srgbClr val="000000">
                    <a:tint val="75000"/>
                  </a:srgbClr>
                </a:solidFill>
                <a:effectLst/>
                <a:uLnTx/>
                <a:uFillTx/>
                <a:latin typeface="Calibri"/>
                <a:sym typeface="Helvetica Neue Light"/>
              </a:rPr>
              <a:t>Pädagogische Hochschule Weingarten</a:t>
            </a:r>
          </a:p>
        </p:txBody>
      </p:sp>
      <p:sp>
        <p:nvSpPr>
          <p:cNvPr id="5" name="Foliennummernplatzhalter 4">
            <a:extLst>
              <a:ext uri="{FF2B5EF4-FFF2-40B4-BE49-F238E27FC236}">
                <a16:creationId xmlns:a16="http://schemas.microsoft.com/office/drawing/2014/main" id="{925B4037-264D-4CC4-B372-ED1D8A091C94}"/>
              </a:ext>
            </a:extLst>
          </p:cNvPr>
          <p:cNvSpPr>
            <a:spLocks noGrp="1"/>
          </p:cNvSpPr>
          <p:nvPr>
            <p:ph type="sldNum" sz="quarter" idx="12"/>
          </p:nvPr>
        </p:nvSpPr>
        <p:spPr/>
        <p:txBody>
          <a:bodyPr/>
          <a:lstStyle/>
          <a:p>
            <a:pPr marL="0" marR="0" lvl="0" indent="0" algn="r" defTabSz="774700" rtl="0" eaLnBrk="1" fontAlgn="auto" latinLnBrk="0" hangingPunct="0">
              <a:lnSpc>
                <a:spcPct val="100000"/>
              </a:lnSpc>
              <a:spcBef>
                <a:spcPts val="0"/>
              </a:spcBef>
              <a:spcAft>
                <a:spcPts val="0"/>
              </a:spcAft>
              <a:buClrTx/>
              <a:buSzTx/>
              <a:buFontTx/>
              <a:buNone/>
              <a:tabLst/>
              <a:defRPr/>
            </a:pPr>
            <a:fld id="{0422464A-2AB5-40FA-AEF5-47FF1A8CBFE9}" type="slidenum">
              <a:rPr kumimoji="0" lang="de-DE" sz="633" b="0" i="0" u="none" strike="noStrike" kern="0" cap="none" spc="0" normalizeH="0" baseline="0" noProof="0" smtClean="0">
                <a:ln>
                  <a:noFill/>
                </a:ln>
                <a:solidFill>
                  <a:srgbClr val="000000"/>
                </a:solidFill>
                <a:effectLst/>
                <a:uLnTx/>
                <a:uFillTx/>
                <a:latin typeface="Constantia"/>
                <a:ea typeface="+mn-ea"/>
                <a:cs typeface="+mn-cs"/>
                <a:sym typeface="Helvetica Neue"/>
              </a:rPr>
              <a:pPr marL="0" marR="0" lvl="0" indent="0" algn="r" defTabSz="774700" rtl="0" eaLnBrk="1" fontAlgn="auto" latinLnBrk="0" hangingPunct="0">
                <a:lnSpc>
                  <a:spcPct val="100000"/>
                </a:lnSpc>
                <a:spcBef>
                  <a:spcPts val="0"/>
                </a:spcBef>
                <a:spcAft>
                  <a:spcPts val="0"/>
                </a:spcAft>
                <a:buClrTx/>
                <a:buSzTx/>
                <a:buFontTx/>
                <a:buNone/>
                <a:tabLst/>
                <a:defRPr/>
              </a:pPr>
              <a:t>1</a:t>
            </a:fld>
            <a:endParaRPr kumimoji="0" lang="de-DE" sz="633" b="0" i="0" u="none" strike="noStrike" kern="0" cap="none" spc="0" normalizeH="0" baseline="0" noProof="0">
              <a:ln>
                <a:noFill/>
              </a:ln>
              <a:solidFill>
                <a:srgbClr val="000000"/>
              </a:solidFill>
              <a:effectLst/>
              <a:uLnTx/>
              <a:uFillTx/>
              <a:latin typeface="Constantia"/>
              <a:ea typeface="+mn-ea"/>
              <a:cs typeface="+mn-cs"/>
              <a:sym typeface="Helvetica Neue"/>
            </a:endParaRPr>
          </a:p>
        </p:txBody>
      </p:sp>
    </p:spTree>
    <p:extLst>
      <p:ext uri="{BB962C8B-B14F-4D97-AF65-F5344CB8AC3E}">
        <p14:creationId xmlns:p14="http://schemas.microsoft.com/office/powerpoint/2010/main" val="14897574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F5660DEA-ABE8-442F-A78D-59F40792D319}"/>
              </a:ext>
            </a:extLst>
          </p:cNvPr>
          <p:cNvSpPr>
            <a:spLocks noGrp="1"/>
          </p:cNvSpPr>
          <p:nvPr>
            <p:ph type="body" idx="14"/>
          </p:nvPr>
        </p:nvSpPr>
        <p:spPr>
          <a:xfrm>
            <a:off x="776901" y="959417"/>
            <a:ext cx="8069755" cy="4621113"/>
          </a:xfrm>
        </p:spPr>
        <p:txBody>
          <a:bodyPr>
            <a:noAutofit/>
          </a:bodyPr>
          <a:lstStyle/>
          <a:p>
            <a:pPr marL="285750" indent="-285750">
              <a:spcBef>
                <a:spcPts val="0"/>
              </a:spcBef>
              <a:buFont typeface="Arial" panose="020B0604020202020204" pitchFamily="34" charset="0"/>
              <a:buChar char="•"/>
            </a:pPr>
            <a:r>
              <a:rPr lang="de-DE" sz="1800" dirty="0"/>
              <a:t>kennen spezifische soziale, migrations- und milieuspezifische Lebensbedingungen der Schülerinnen und Schüler, können Ursachen der Bildungsungleichheit analysieren, sowie Lösungsansätze im Rahmen der schulischen Möglichkeiten entwickeln,</a:t>
            </a:r>
          </a:p>
          <a:p>
            <a:pPr marL="285750" indent="-285750">
              <a:spcBef>
                <a:spcPts val="0"/>
              </a:spcBef>
              <a:buFont typeface="Arial" panose="020B0604020202020204" pitchFamily="34" charset="0"/>
              <a:buChar char="•"/>
            </a:pPr>
            <a:r>
              <a:rPr lang="de-DE" sz="1800" dirty="0"/>
              <a:t>kennen Lösungsansätze für Schwierigkeiten und Konflikte in Schule und Unterricht und können diese reflektiert einsetzen,</a:t>
            </a:r>
          </a:p>
          <a:p>
            <a:pPr marL="285750" indent="-285750">
              <a:spcBef>
                <a:spcPts val="0"/>
              </a:spcBef>
              <a:buFont typeface="Arial" panose="020B0604020202020204" pitchFamily="34" charset="0"/>
              <a:buChar char="•"/>
            </a:pPr>
            <a:r>
              <a:rPr lang="de-DE" sz="1800" dirty="0"/>
              <a:t>können Gefährdungen in Kindheit und Jugend erläutern und sind in der Lage präventiv sowie interventiv Lösungsansätze für Schwierigkeiten und Konflikte in Schule und im Unterricht reflektierend einzusetzen,</a:t>
            </a:r>
          </a:p>
          <a:p>
            <a:pPr marL="285750" indent="-285750">
              <a:spcBef>
                <a:spcPts val="0"/>
              </a:spcBef>
              <a:buFont typeface="Arial" panose="020B0604020202020204" pitchFamily="34" charset="0"/>
              <a:buChar char="•"/>
            </a:pPr>
            <a:r>
              <a:rPr lang="de-DE" sz="1800" dirty="0"/>
              <a:t>können Lernvoraussetzungen und Lernprozessen von Schülerinnen und Schülern diagnostizieren und gezielte Maßnahmen zu Unterstützung und Förderung umsetzen und reflektieren,</a:t>
            </a:r>
          </a:p>
          <a:p>
            <a:pPr marL="285750" indent="-285750">
              <a:spcBef>
                <a:spcPts val="0"/>
              </a:spcBef>
              <a:buFont typeface="Arial" panose="020B0604020202020204" pitchFamily="34" charset="0"/>
              <a:buChar char="•"/>
            </a:pPr>
            <a:r>
              <a:rPr lang="de-DE" sz="1800" dirty="0"/>
              <a:t>können Ansätze einer dialogorientierten Rückmeldung für und Beratung von Grundschülerinnen und -schülern und deren Eltern einsetzen, bewerten und reflektieren,</a:t>
            </a:r>
          </a:p>
          <a:p>
            <a:pPr marL="285750" indent="-285750">
              <a:spcBef>
                <a:spcPts val="0"/>
              </a:spcBef>
              <a:buFont typeface="Arial" panose="020B0604020202020204" pitchFamily="34" charset="0"/>
              <a:buChar char="•"/>
            </a:pPr>
            <a:r>
              <a:rPr lang="de-DE" sz="1800" dirty="0"/>
              <a:t>können Formen der Erfassung der Leistungen von Schülerinnen und Schülern einsetzen und reflektieren,</a:t>
            </a:r>
          </a:p>
          <a:p>
            <a:pPr marL="285750" indent="-285750">
              <a:spcBef>
                <a:spcPts val="0"/>
              </a:spcBef>
              <a:buFont typeface="Arial" panose="020B0604020202020204" pitchFamily="34" charset="0"/>
              <a:buChar char="•"/>
            </a:pPr>
            <a:endParaRPr lang="de-DE" sz="1800" dirty="0"/>
          </a:p>
          <a:p>
            <a:pPr marL="285750" indent="-285750">
              <a:spcBef>
                <a:spcPts val="0"/>
              </a:spcBef>
              <a:buFont typeface="Arial" panose="020B0604020202020204" pitchFamily="34" charset="0"/>
              <a:buChar char="•"/>
            </a:pPr>
            <a:endParaRPr lang="de-DE" sz="1800" dirty="0"/>
          </a:p>
        </p:txBody>
      </p:sp>
      <p:sp>
        <p:nvSpPr>
          <p:cNvPr id="4" name="Foliennummernplatzhalter 3">
            <a:extLst>
              <a:ext uri="{FF2B5EF4-FFF2-40B4-BE49-F238E27FC236}">
                <a16:creationId xmlns:a16="http://schemas.microsoft.com/office/drawing/2014/main" id="{BFF3275A-3049-4B7D-9AC6-5390A15EB761}"/>
              </a:ext>
            </a:extLst>
          </p:cNvPr>
          <p:cNvSpPr>
            <a:spLocks noGrp="1"/>
          </p:cNvSpPr>
          <p:nvPr>
            <p:ph type="sldNum" sz="quarter" idx="2"/>
          </p:nvPr>
        </p:nvSpPr>
        <p:spPr/>
        <p:txBody>
          <a:bodyPr/>
          <a:lstStyle/>
          <a:p>
            <a:fld id="{0422464A-2AB5-40FA-AEF5-47FF1A8CBFE9}" type="slidenum">
              <a:rPr lang="de-DE" smtClean="0"/>
              <a:t>10</a:t>
            </a:fld>
            <a:endParaRPr lang="de-DE"/>
          </a:p>
        </p:txBody>
      </p:sp>
      <p:sp>
        <p:nvSpPr>
          <p:cNvPr id="5" name="Fußzeilenplatzhalter 4">
            <a:extLst>
              <a:ext uri="{FF2B5EF4-FFF2-40B4-BE49-F238E27FC236}">
                <a16:creationId xmlns:a16="http://schemas.microsoft.com/office/drawing/2014/main" id="{C515ADCC-1A60-4065-92D9-C7F9F64C2F50}"/>
              </a:ext>
            </a:extLst>
          </p:cNvPr>
          <p:cNvSpPr>
            <a:spLocks noGrp="1"/>
          </p:cNvSpPr>
          <p:nvPr>
            <p:ph type="ftr" sz="quarter" idx="15"/>
          </p:nvPr>
        </p:nvSpPr>
        <p:spPr/>
        <p:txBody>
          <a:bodyPr/>
          <a:lstStyle/>
          <a:p>
            <a:r>
              <a:rPr lang="de-DE"/>
              <a:t>Pädagogische Hochschule Weingarten</a:t>
            </a:r>
          </a:p>
        </p:txBody>
      </p:sp>
    </p:spTree>
    <p:extLst>
      <p:ext uri="{BB962C8B-B14F-4D97-AF65-F5344CB8AC3E}">
        <p14:creationId xmlns:p14="http://schemas.microsoft.com/office/powerpoint/2010/main" val="2704822728"/>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6A489242-4640-4689-8988-23D8A3076980}"/>
              </a:ext>
            </a:extLst>
          </p:cNvPr>
          <p:cNvSpPr>
            <a:spLocks noGrp="1"/>
          </p:cNvSpPr>
          <p:nvPr>
            <p:ph type="body" idx="14"/>
          </p:nvPr>
        </p:nvSpPr>
        <p:spPr>
          <a:xfrm>
            <a:off x="776900" y="999173"/>
            <a:ext cx="8194821" cy="4621113"/>
          </a:xfrm>
        </p:spPr>
        <p:txBody>
          <a:bodyPr>
            <a:noAutofit/>
          </a:bodyPr>
          <a:lstStyle/>
          <a:p>
            <a:pPr marL="285750" indent="-285750">
              <a:spcBef>
                <a:spcPts val="0"/>
              </a:spcBef>
              <a:buFont typeface="Arial" panose="020B0604020202020204" pitchFamily="34" charset="0"/>
              <a:buChar char="•"/>
            </a:pPr>
            <a:r>
              <a:rPr lang="de-DE" sz="1800" dirty="0"/>
              <a:t>entwickeln ein professionelles Konzept ihrer Rolle als Lehrperson und ein konstruktives und lösungsorientiertes Verhältnis zu den Anforderungen ihres künftigen Berufs und sind in der Lage ihre professionelle Entwicklung systematisch zu reflektieren,</a:t>
            </a:r>
          </a:p>
          <a:p>
            <a:pPr marL="285750" indent="-285750">
              <a:spcBef>
                <a:spcPts val="0"/>
              </a:spcBef>
              <a:buFont typeface="Arial" panose="020B0604020202020204" pitchFamily="34" charset="0"/>
              <a:buChar char="•"/>
            </a:pPr>
            <a:r>
              <a:rPr lang="de-DE" sz="1800" dirty="0"/>
              <a:t>können die besondere Verantwortung und Verpflichtung ihres zukünftigen öffentlichen Amtes reflektieren,</a:t>
            </a:r>
          </a:p>
          <a:p>
            <a:pPr marL="285750" indent="-285750">
              <a:spcBef>
                <a:spcPts val="0"/>
              </a:spcBef>
              <a:buFont typeface="Arial" panose="020B0604020202020204" pitchFamily="34" charset="0"/>
              <a:buChar char="•"/>
            </a:pPr>
            <a:r>
              <a:rPr lang="de-DE" sz="1800" dirty="0"/>
              <a:t>reflektieren den spezifischen Bildungsauftrag der Grundschule sowie vor- und nachgeordneter Bildungsinstitutionen,</a:t>
            </a:r>
          </a:p>
          <a:p>
            <a:pPr marL="285750" indent="-285750">
              <a:spcBef>
                <a:spcPts val="0"/>
              </a:spcBef>
              <a:buFont typeface="Arial" panose="020B0604020202020204" pitchFamily="34" charset="0"/>
              <a:buChar char="•"/>
            </a:pPr>
            <a:r>
              <a:rPr lang="de-DE" sz="1800" dirty="0"/>
              <a:t>reflektieren Ziele und Methoden der Schulentwicklung, der Evaluation und Qualitätssicherung, der Organisations- und Kooperationsstrukturen an Schulen sowie Bedingungen für erfolgreiche Kooperationen in multiprofessionellen Teams und können diese adäquat einsetzen</a:t>
            </a:r>
          </a:p>
          <a:p>
            <a:pPr marL="285750" indent="-285750">
              <a:spcBef>
                <a:spcPts val="0"/>
              </a:spcBef>
              <a:buFont typeface="Arial" panose="020B0604020202020204" pitchFamily="34" charset="0"/>
              <a:buChar char="•"/>
            </a:pPr>
            <a:r>
              <a:rPr lang="de-DE" sz="1800" dirty="0"/>
              <a:t>können Ergebnisse der Bildungsforschung zu unterschiedlichen Schulsystemen und Bildungsgängen verstehen und Elemente bildungspolitischer Steuerung sowie deren Reichweite einschätzen,</a:t>
            </a:r>
          </a:p>
          <a:p>
            <a:pPr marL="285750" indent="-285750">
              <a:spcBef>
                <a:spcPts val="0"/>
              </a:spcBef>
              <a:buFont typeface="Arial" panose="020B0604020202020204" pitchFamily="34" charset="0"/>
              <a:buChar char="•"/>
            </a:pPr>
            <a:r>
              <a:rPr lang="de-DE" sz="1800" dirty="0"/>
              <a:t>können eigenständig ein Forschungsdesign entwickeln.</a:t>
            </a:r>
          </a:p>
        </p:txBody>
      </p:sp>
      <p:sp>
        <p:nvSpPr>
          <p:cNvPr id="4" name="Foliennummernplatzhalter 3">
            <a:extLst>
              <a:ext uri="{FF2B5EF4-FFF2-40B4-BE49-F238E27FC236}">
                <a16:creationId xmlns:a16="http://schemas.microsoft.com/office/drawing/2014/main" id="{223FC3D6-77DA-4A29-ACD3-88C524780562}"/>
              </a:ext>
            </a:extLst>
          </p:cNvPr>
          <p:cNvSpPr>
            <a:spLocks noGrp="1"/>
          </p:cNvSpPr>
          <p:nvPr>
            <p:ph type="sldNum" sz="quarter" idx="2"/>
          </p:nvPr>
        </p:nvSpPr>
        <p:spPr/>
        <p:txBody>
          <a:bodyPr/>
          <a:lstStyle/>
          <a:p>
            <a:fld id="{0422464A-2AB5-40FA-AEF5-47FF1A8CBFE9}" type="slidenum">
              <a:rPr lang="de-DE" smtClean="0"/>
              <a:t>11</a:t>
            </a:fld>
            <a:endParaRPr lang="de-DE"/>
          </a:p>
        </p:txBody>
      </p:sp>
      <p:sp>
        <p:nvSpPr>
          <p:cNvPr id="5" name="Fußzeilenplatzhalter 4">
            <a:extLst>
              <a:ext uri="{FF2B5EF4-FFF2-40B4-BE49-F238E27FC236}">
                <a16:creationId xmlns:a16="http://schemas.microsoft.com/office/drawing/2014/main" id="{0933E1C7-5C11-4C9D-876F-D4E405F23CB2}"/>
              </a:ext>
            </a:extLst>
          </p:cNvPr>
          <p:cNvSpPr>
            <a:spLocks noGrp="1"/>
          </p:cNvSpPr>
          <p:nvPr>
            <p:ph type="ftr" sz="quarter" idx="15"/>
          </p:nvPr>
        </p:nvSpPr>
        <p:spPr/>
        <p:txBody>
          <a:bodyPr/>
          <a:lstStyle/>
          <a:p>
            <a:r>
              <a:rPr lang="de-DE"/>
              <a:t>Pädagogische Hochschule Weingarten</a:t>
            </a:r>
          </a:p>
        </p:txBody>
      </p:sp>
    </p:spTree>
    <p:extLst>
      <p:ext uri="{BB962C8B-B14F-4D97-AF65-F5344CB8AC3E}">
        <p14:creationId xmlns:p14="http://schemas.microsoft.com/office/powerpoint/2010/main" val="3428085256"/>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4F5666D6-B1B4-4C6B-BFF7-A49FF06CAE4F}"/>
              </a:ext>
            </a:extLst>
          </p:cNvPr>
          <p:cNvSpPr>
            <a:spLocks noGrp="1"/>
          </p:cNvSpPr>
          <p:nvPr>
            <p:ph type="body" sz="quarter" idx="13"/>
          </p:nvPr>
        </p:nvSpPr>
        <p:spPr/>
        <p:txBody>
          <a:bodyPr/>
          <a:lstStyle/>
          <a:p>
            <a:r>
              <a:rPr lang="de-DE" sz="3200" dirty="0">
                <a:solidFill>
                  <a:schemeClr val="tx1"/>
                </a:solidFill>
              </a:rPr>
              <a:t>Inhalte</a:t>
            </a:r>
          </a:p>
        </p:txBody>
      </p:sp>
      <p:sp>
        <p:nvSpPr>
          <p:cNvPr id="3" name="Textplatzhalter 2">
            <a:extLst>
              <a:ext uri="{FF2B5EF4-FFF2-40B4-BE49-F238E27FC236}">
                <a16:creationId xmlns:a16="http://schemas.microsoft.com/office/drawing/2014/main" id="{A88FE879-9674-43F2-9628-B6703C16C52E}"/>
              </a:ext>
            </a:extLst>
          </p:cNvPr>
          <p:cNvSpPr>
            <a:spLocks noGrp="1"/>
          </p:cNvSpPr>
          <p:nvPr>
            <p:ph type="body" idx="14"/>
          </p:nvPr>
        </p:nvSpPr>
        <p:spPr>
          <a:xfrm>
            <a:off x="814388" y="1349499"/>
            <a:ext cx="8170586" cy="4892275"/>
          </a:xfrm>
        </p:spPr>
        <p:txBody>
          <a:bodyPr>
            <a:noAutofit/>
          </a:bodyPr>
          <a:lstStyle/>
          <a:p>
            <a:pPr marL="285750" indent="-285750">
              <a:spcBef>
                <a:spcPts val="0"/>
              </a:spcBef>
              <a:buFont typeface="Arial" panose="020B0604020202020204" pitchFamily="34" charset="0"/>
              <a:buChar char="•"/>
            </a:pPr>
            <a:r>
              <a:rPr lang="de-DE" sz="1600" dirty="0"/>
              <a:t>Themen der Allgemeinen Pädagogik, Schulpädagogik, Grundschulpädagogik, Medienpädagogik, Pädagogik der Differenz, darunter:</a:t>
            </a:r>
          </a:p>
          <a:p>
            <a:pPr marL="285750" indent="-285750">
              <a:spcBef>
                <a:spcPts val="0"/>
              </a:spcBef>
              <a:buFont typeface="Arial" panose="020B0604020202020204" pitchFamily="34" charset="0"/>
              <a:buChar char="•"/>
            </a:pPr>
            <a:r>
              <a:rPr lang="de-DE" sz="1600" dirty="0"/>
              <a:t>Bildungs- und Erziehungsauftrag der Grundschule unter Berücksichtigung vorausgehender und anschließender Bildungseinrichtungen und Übergänge</a:t>
            </a:r>
          </a:p>
          <a:p>
            <a:pPr marL="285750" indent="-285750">
              <a:spcBef>
                <a:spcPts val="0"/>
              </a:spcBef>
              <a:buFont typeface="Arial" panose="020B0604020202020204" pitchFamily="34" charset="0"/>
              <a:buChar char="•"/>
            </a:pPr>
            <a:r>
              <a:rPr lang="de-DE" sz="1600" dirty="0"/>
              <a:t>Allgemeine und stufenbezogene Didaktik</a:t>
            </a:r>
          </a:p>
          <a:p>
            <a:pPr marL="285750" indent="-285750">
              <a:spcBef>
                <a:spcPts val="0"/>
              </a:spcBef>
              <a:buFont typeface="Arial" panose="020B0604020202020204" pitchFamily="34" charset="0"/>
              <a:buChar char="•"/>
            </a:pPr>
            <a:r>
              <a:rPr lang="de-DE" sz="1600" dirty="0"/>
              <a:t>Unterrichtsmethodik und Unterrichtsdiagnostik</a:t>
            </a:r>
          </a:p>
          <a:p>
            <a:pPr marL="285750" indent="-285750">
              <a:spcBef>
                <a:spcPts val="0"/>
              </a:spcBef>
              <a:buFont typeface="Arial" panose="020B0604020202020204" pitchFamily="34" charset="0"/>
              <a:buChar char="•"/>
            </a:pPr>
            <a:r>
              <a:rPr lang="de-DE" sz="1600" dirty="0"/>
              <a:t>Inklusion in Schule und Unterricht</a:t>
            </a:r>
          </a:p>
          <a:p>
            <a:pPr marL="285750" indent="-285750">
              <a:spcBef>
                <a:spcPts val="0"/>
              </a:spcBef>
              <a:buFont typeface="Arial" panose="020B0604020202020204" pitchFamily="34" charset="0"/>
              <a:buChar char="•"/>
            </a:pPr>
            <a:r>
              <a:rPr lang="de-DE" sz="1600" dirty="0"/>
              <a:t>Klassenführung und -management, soziale Interaktion im Unterricht, Qualitätsmerkmale und Prädiktoren von Unterricht, Instruktionsmethoden, sozial-konstruktivistische Unterrichtsmethoden, kooperative Lehr-Lernmethoden, Lernen mit Medien, computerbasiertes Lernen</a:t>
            </a:r>
          </a:p>
          <a:p>
            <a:pPr marL="285750" indent="-285750">
              <a:spcBef>
                <a:spcPts val="0"/>
              </a:spcBef>
              <a:buFont typeface="Arial" panose="020B0604020202020204" pitchFamily="34" charset="0"/>
              <a:buChar char="•"/>
            </a:pPr>
            <a:r>
              <a:rPr lang="de-DE" sz="1600" dirty="0"/>
              <a:t>Bedeutung, Chancen und Grenzen außerschulischer Lernorte</a:t>
            </a:r>
          </a:p>
          <a:p>
            <a:pPr marL="285750" indent="-285750">
              <a:spcBef>
                <a:spcPts val="0"/>
              </a:spcBef>
              <a:buFont typeface="Arial" panose="020B0604020202020204" pitchFamily="34" charset="0"/>
              <a:buChar char="•"/>
            </a:pPr>
            <a:r>
              <a:rPr lang="de-DE" sz="1600" dirty="0"/>
              <a:t>Soziale Ungleichheit, Heterogenitätsdimensionen, Migration und kulturelle Vielfalt und deren Bedeutung bei der Planung von Unterricht</a:t>
            </a:r>
          </a:p>
          <a:p>
            <a:pPr marL="285750" indent="-285750">
              <a:spcBef>
                <a:spcPts val="0"/>
              </a:spcBef>
              <a:buFont typeface="Arial" panose="020B0604020202020204" pitchFamily="34" charset="0"/>
              <a:buChar char="•"/>
            </a:pPr>
            <a:r>
              <a:rPr lang="de-DE" sz="1600" dirty="0"/>
              <a:t>Konzepte entdeckenden, problemorientierten, situierten und selbstregulierten Lernens</a:t>
            </a:r>
          </a:p>
          <a:p>
            <a:pPr marL="285750" indent="-285750">
              <a:spcBef>
                <a:spcPts val="0"/>
              </a:spcBef>
              <a:buFont typeface="Arial" panose="020B0604020202020204" pitchFamily="34" charset="0"/>
              <a:buChar char="•"/>
            </a:pPr>
            <a:r>
              <a:rPr lang="de-DE" sz="1600" dirty="0"/>
              <a:t>Gestaltung von Lernumgebungen, Lernmedien und Lernmaterialien, Aufgabenkultur</a:t>
            </a:r>
          </a:p>
          <a:p>
            <a:pPr marL="285750" indent="-285750">
              <a:spcBef>
                <a:spcPts val="0"/>
              </a:spcBef>
              <a:buFont typeface="Arial" panose="020B0604020202020204" pitchFamily="34" charset="0"/>
              <a:buChar char="•"/>
            </a:pPr>
            <a:endParaRPr lang="de-DE" sz="1600" dirty="0"/>
          </a:p>
        </p:txBody>
      </p:sp>
      <p:sp>
        <p:nvSpPr>
          <p:cNvPr id="4" name="Foliennummernplatzhalter 3">
            <a:extLst>
              <a:ext uri="{FF2B5EF4-FFF2-40B4-BE49-F238E27FC236}">
                <a16:creationId xmlns:a16="http://schemas.microsoft.com/office/drawing/2014/main" id="{2AA11BC3-D6EF-4FD2-8802-E6886869E55C}"/>
              </a:ext>
            </a:extLst>
          </p:cNvPr>
          <p:cNvSpPr>
            <a:spLocks noGrp="1"/>
          </p:cNvSpPr>
          <p:nvPr>
            <p:ph type="sldNum" sz="quarter" idx="2"/>
          </p:nvPr>
        </p:nvSpPr>
        <p:spPr/>
        <p:txBody>
          <a:bodyPr/>
          <a:lstStyle/>
          <a:p>
            <a:fld id="{0422464A-2AB5-40FA-AEF5-47FF1A8CBFE9}" type="slidenum">
              <a:rPr lang="de-DE" smtClean="0"/>
              <a:t>12</a:t>
            </a:fld>
            <a:endParaRPr lang="de-DE"/>
          </a:p>
        </p:txBody>
      </p:sp>
      <p:sp>
        <p:nvSpPr>
          <p:cNvPr id="5" name="Fußzeilenplatzhalter 4">
            <a:extLst>
              <a:ext uri="{FF2B5EF4-FFF2-40B4-BE49-F238E27FC236}">
                <a16:creationId xmlns:a16="http://schemas.microsoft.com/office/drawing/2014/main" id="{39268BC4-E4DB-47C1-985C-6E3FD685BEED}"/>
              </a:ext>
            </a:extLst>
          </p:cNvPr>
          <p:cNvSpPr>
            <a:spLocks noGrp="1"/>
          </p:cNvSpPr>
          <p:nvPr>
            <p:ph type="ftr" sz="quarter" idx="15"/>
          </p:nvPr>
        </p:nvSpPr>
        <p:spPr/>
        <p:txBody>
          <a:bodyPr/>
          <a:lstStyle/>
          <a:p>
            <a:r>
              <a:rPr lang="de-DE" dirty="0"/>
              <a:t>Pädagogische Hochschule Weingarten</a:t>
            </a:r>
          </a:p>
        </p:txBody>
      </p:sp>
    </p:spTree>
    <p:extLst>
      <p:ext uri="{BB962C8B-B14F-4D97-AF65-F5344CB8AC3E}">
        <p14:creationId xmlns:p14="http://schemas.microsoft.com/office/powerpoint/2010/main" val="1021377756"/>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E8A52016-27C5-444C-A3AE-09B00F79F8DA}"/>
              </a:ext>
            </a:extLst>
          </p:cNvPr>
          <p:cNvSpPr>
            <a:spLocks noGrp="1"/>
          </p:cNvSpPr>
          <p:nvPr>
            <p:ph type="body" idx="14"/>
          </p:nvPr>
        </p:nvSpPr>
        <p:spPr>
          <a:xfrm>
            <a:off x="776900" y="1118443"/>
            <a:ext cx="8069755" cy="5238099"/>
          </a:xfrm>
        </p:spPr>
        <p:txBody>
          <a:bodyPr>
            <a:normAutofit fontScale="55000" lnSpcReduction="20000"/>
          </a:bodyPr>
          <a:lstStyle/>
          <a:p>
            <a:pPr marL="285750" indent="-285750">
              <a:spcBef>
                <a:spcPts val="0"/>
              </a:spcBef>
              <a:buFont typeface="Arial" panose="020B0604020202020204" pitchFamily="34" charset="0"/>
              <a:buChar char="•"/>
            </a:pPr>
            <a:r>
              <a:rPr lang="de-DE" sz="2900" dirty="0"/>
              <a:t>Theorien der Entwicklung, Sozialisation und Enkulturation von Kindern unter besonderer Berücksichtigung von Geschlecht, Kultur und sozialem Milieu und deren Begründung für die Gestaltung pädagogischen Handelns</a:t>
            </a:r>
          </a:p>
          <a:p>
            <a:pPr marL="285750" indent="-285750">
              <a:spcBef>
                <a:spcPts val="0"/>
              </a:spcBef>
              <a:buFont typeface="Arial" panose="020B0604020202020204" pitchFamily="34" charset="0"/>
              <a:buChar char="•"/>
            </a:pPr>
            <a:r>
              <a:rPr lang="de-DE" sz="2900" dirty="0"/>
              <a:t>Formen der Gesprächsführung, der Konfliktbewältigung und des demokratischen Umgangs</a:t>
            </a:r>
          </a:p>
          <a:p>
            <a:pPr marL="285750" indent="-285750">
              <a:spcBef>
                <a:spcPts val="0"/>
              </a:spcBef>
              <a:buFont typeface="Arial" panose="020B0604020202020204" pitchFamily="34" charset="0"/>
              <a:buChar char="•"/>
            </a:pPr>
            <a:r>
              <a:rPr lang="de-DE" sz="2900" dirty="0"/>
              <a:t>Beratung von und Kooperation mit Eltern beziehungsweise Erziehungsberechtigten (Elternarbeit), kollegiale Kooperation</a:t>
            </a:r>
          </a:p>
          <a:p>
            <a:pPr marL="285750" indent="-285750">
              <a:spcBef>
                <a:spcPts val="0"/>
              </a:spcBef>
              <a:buFont typeface="Arial" panose="020B0604020202020204" pitchFamily="34" charset="0"/>
              <a:buChar char="•"/>
            </a:pPr>
            <a:r>
              <a:rPr lang="de-DE" sz="2900" dirty="0"/>
              <a:t>Konzepte, Methoden und Formen und der Gesprächsführung und Rückmeldung an Schülerinnen und Schüler und Eltern und Erziehungsberechtigte</a:t>
            </a:r>
          </a:p>
          <a:p>
            <a:pPr marL="285750" indent="-285750">
              <a:spcBef>
                <a:spcPts val="0"/>
              </a:spcBef>
              <a:buFont typeface="Arial" panose="020B0604020202020204" pitchFamily="34" charset="0"/>
              <a:buChar char="•"/>
            </a:pPr>
            <a:r>
              <a:rPr lang="de-DE" sz="2900" dirty="0"/>
              <a:t>Kooperation mit Kindergarten, Vorschule und anderen Schularten, Zusammenarbeit mit außerschulischen Partnern</a:t>
            </a:r>
          </a:p>
          <a:p>
            <a:pPr marL="285750" indent="-285750">
              <a:spcBef>
                <a:spcPts val="0"/>
              </a:spcBef>
              <a:buFont typeface="Arial" panose="020B0604020202020204" pitchFamily="34" charset="0"/>
              <a:buChar char="•"/>
            </a:pPr>
            <a:r>
              <a:rPr lang="de-DE" sz="2900" dirty="0"/>
              <a:t>Theorien und Forschungen zur Professionalisierung im Grundschullehrerberuf</a:t>
            </a:r>
          </a:p>
          <a:p>
            <a:pPr marL="285750" indent="-285750">
              <a:spcBef>
                <a:spcPts val="0"/>
              </a:spcBef>
              <a:buFont typeface="Arial" panose="020B0604020202020204" pitchFamily="34" charset="0"/>
              <a:buChar char="•"/>
            </a:pPr>
            <a:r>
              <a:rPr lang="de-DE" sz="2900" dirty="0"/>
              <a:t>Übergangstheorien und Konzepte der Kooperation zwischen Elementar-, Primar- und Sekundarbereich sowie mit der Sonder- und Sozialpädagogik und außerschulischen Partnern</a:t>
            </a:r>
          </a:p>
          <a:p>
            <a:pPr marL="285750" indent="-285750">
              <a:spcBef>
                <a:spcPts val="0"/>
              </a:spcBef>
              <a:buFont typeface="Arial" panose="020B0604020202020204" pitchFamily="34" charset="0"/>
              <a:buChar char="•"/>
            </a:pPr>
            <a:r>
              <a:rPr lang="de-DE" sz="2900" dirty="0"/>
              <a:t>Methoden, Ziele und Ergebnisse der Bildungsforschung</a:t>
            </a:r>
          </a:p>
          <a:p>
            <a:pPr marL="285750" indent="-285750">
              <a:spcBef>
                <a:spcPts val="0"/>
              </a:spcBef>
              <a:buFont typeface="Arial" panose="020B0604020202020204" pitchFamily="34" charset="0"/>
              <a:buChar char="•"/>
            </a:pPr>
            <a:r>
              <a:rPr lang="de-DE" sz="2900" dirty="0"/>
              <a:t>Schulentwicklungstheorien</a:t>
            </a:r>
          </a:p>
          <a:p>
            <a:pPr marL="285750" indent="-285750">
              <a:spcBef>
                <a:spcPts val="0"/>
              </a:spcBef>
              <a:buFont typeface="Arial" panose="020B0604020202020204" pitchFamily="34" charset="0"/>
              <a:buChar char="•"/>
            </a:pPr>
            <a:r>
              <a:rPr lang="de-DE" sz="2900" dirty="0"/>
              <a:t>Qualitätssicherung und -entwicklung an Grundschulen</a:t>
            </a:r>
          </a:p>
          <a:p>
            <a:pPr marL="285750" indent="-285750">
              <a:spcBef>
                <a:spcPts val="0"/>
              </a:spcBef>
              <a:buFont typeface="Arial" panose="020B0604020202020204" pitchFamily="34" charset="0"/>
              <a:buChar char="•"/>
            </a:pPr>
            <a:r>
              <a:rPr lang="de-DE" sz="2900" dirty="0"/>
              <a:t>Selbst- und Fremdevaluation</a:t>
            </a:r>
          </a:p>
          <a:p>
            <a:pPr marL="285750" indent="-285750">
              <a:spcBef>
                <a:spcPts val="0"/>
              </a:spcBef>
              <a:buFont typeface="Arial" panose="020B0604020202020204" pitchFamily="34" charset="0"/>
              <a:buChar char="•"/>
            </a:pPr>
            <a:r>
              <a:rPr lang="de-DE" sz="2900" dirty="0"/>
              <a:t>Forschungsmethoden</a:t>
            </a:r>
          </a:p>
          <a:p>
            <a:endParaRPr lang="de-DE" dirty="0"/>
          </a:p>
        </p:txBody>
      </p:sp>
      <p:sp>
        <p:nvSpPr>
          <p:cNvPr id="4" name="Foliennummernplatzhalter 3">
            <a:extLst>
              <a:ext uri="{FF2B5EF4-FFF2-40B4-BE49-F238E27FC236}">
                <a16:creationId xmlns:a16="http://schemas.microsoft.com/office/drawing/2014/main" id="{89B9CE36-52E9-4560-AFE7-14091A41B0CC}"/>
              </a:ext>
            </a:extLst>
          </p:cNvPr>
          <p:cNvSpPr>
            <a:spLocks noGrp="1"/>
          </p:cNvSpPr>
          <p:nvPr>
            <p:ph type="sldNum" sz="quarter" idx="2"/>
          </p:nvPr>
        </p:nvSpPr>
        <p:spPr/>
        <p:txBody>
          <a:bodyPr/>
          <a:lstStyle/>
          <a:p>
            <a:fld id="{0422464A-2AB5-40FA-AEF5-47FF1A8CBFE9}" type="slidenum">
              <a:rPr lang="de-DE" smtClean="0"/>
              <a:t>13</a:t>
            </a:fld>
            <a:endParaRPr lang="de-DE"/>
          </a:p>
        </p:txBody>
      </p:sp>
      <p:sp>
        <p:nvSpPr>
          <p:cNvPr id="5" name="Fußzeilenplatzhalter 4">
            <a:extLst>
              <a:ext uri="{FF2B5EF4-FFF2-40B4-BE49-F238E27FC236}">
                <a16:creationId xmlns:a16="http://schemas.microsoft.com/office/drawing/2014/main" id="{CB744870-EF9E-4B0E-A328-D49550FA0D17}"/>
              </a:ext>
            </a:extLst>
          </p:cNvPr>
          <p:cNvSpPr>
            <a:spLocks noGrp="1"/>
          </p:cNvSpPr>
          <p:nvPr>
            <p:ph type="ftr" sz="quarter" idx="15"/>
          </p:nvPr>
        </p:nvSpPr>
        <p:spPr/>
        <p:txBody>
          <a:bodyPr/>
          <a:lstStyle/>
          <a:p>
            <a:r>
              <a:rPr lang="de-DE"/>
              <a:t>Pädagogische Hochschule Weingarten</a:t>
            </a:r>
          </a:p>
        </p:txBody>
      </p:sp>
    </p:spTree>
    <p:extLst>
      <p:ext uri="{BB962C8B-B14F-4D97-AF65-F5344CB8AC3E}">
        <p14:creationId xmlns:p14="http://schemas.microsoft.com/office/powerpoint/2010/main" val="1393352773"/>
      </p:ext>
    </p:extLst>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9C71E36A-8459-4556-8792-0002838BB9E6}"/>
              </a:ext>
            </a:extLst>
          </p:cNvPr>
          <p:cNvSpPr>
            <a:spLocks noGrp="1"/>
          </p:cNvSpPr>
          <p:nvPr>
            <p:ph type="body" sz="quarter" idx="13"/>
          </p:nvPr>
        </p:nvSpPr>
        <p:spPr/>
        <p:txBody>
          <a:bodyPr/>
          <a:lstStyle/>
          <a:p>
            <a:r>
              <a:rPr lang="de-DE" sz="3200" dirty="0">
                <a:solidFill>
                  <a:schemeClr val="tx1"/>
                </a:solidFill>
              </a:rPr>
              <a:t>Weitere hilfreiche Informationen </a:t>
            </a:r>
          </a:p>
        </p:txBody>
      </p:sp>
      <p:sp>
        <p:nvSpPr>
          <p:cNvPr id="3" name="Textplatzhalter 2">
            <a:extLst>
              <a:ext uri="{FF2B5EF4-FFF2-40B4-BE49-F238E27FC236}">
                <a16:creationId xmlns:a16="http://schemas.microsoft.com/office/drawing/2014/main" id="{EA972430-7466-485D-AF8F-1F34552110D3}"/>
              </a:ext>
            </a:extLst>
          </p:cNvPr>
          <p:cNvSpPr>
            <a:spLocks noGrp="1"/>
          </p:cNvSpPr>
          <p:nvPr>
            <p:ph type="body" idx="14"/>
          </p:nvPr>
        </p:nvSpPr>
        <p:spPr/>
        <p:txBody>
          <a:bodyPr>
            <a:normAutofit fontScale="92500" lnSpcReduction="20000"/>
          </a:bodyPr>
          <a:lstStyle/>
          <a:p>
            <a:r>
              <a:rPr lang="de-DE" sz="2400" dirty="0">
                <a:solidFill>
                  <a:srgbClr val="C00000"/>
                </a:solidFill>
                <a:hlinkClick r:id="rId2">
                  <a:extLst>
                    <a:ext uri="{A12FA001-AC4F-418D-AE19-62706E023703}">
                      <ahyp:hlinkClr xmlns:ahyp="http://schemas.microsoft.com/office/drawing/2018/hyperlinkcolor" xmlns="" val="tx"/>
                    </a:ext>
                  </a:extLst>
                </a:hlinkClick>
              </a:rPr>
              <a:t>BA Sek I und GS Studien- und Prüfungsleistung</a:t>
            </a:r>
            <a:endParaRPr lang="de-DE" sz="2400" dirty="0">
              <a:solidFill>
                <a:srgbClr val="C00000"/>
              </a:solidFill>
            </a:endParaRPr>
          </a:p>
          <a:p>
            <a:r>
              <a:rPr lang="de-DE" sz="2400" dirty="0" smtClean="0">
                <a:solidFill>
                  <a:srgbClr val="C00000"/>
                </a:solidFill>
                <a:hlinkClick r:id="rId3">
                  <a:extLst>
                    <a:ext uri="{A12FA001-AC4F-418D-AE19-62706E023703}">
                      <ahyp:hlinkClr xmlns:ahyp="http://schemas.microsoft.com/office/drawing/2018/hyperlinkcolor" xmlns="" val="tx"/>
                    </a:ext>
                  </a:extLst>
                </a:hlinkClick>
              </a:rPr>
              <a:t>MA </a:t>
            </a:r>
            <a:r>
              <a:rPr lang="de-DE" sz="2400" dirty="0">
                <a:solidFill>
                  <a:srgbClr val="C00000"/>
                </a:solidFill>
                <a:hlinkClick r:id="rId3">
                  <a:extLst>
                    <a:ext uri="{A12FA001-AC4F-418D-AE19-62706E023703}">
                      <ahyp:hlinkClr xmlns:ahyp="http://schemas.microsoft.com/office/drawing/2018/hyperlinkcolor" xmlns="" val="tx"/>
                    </a:ext>
                  </a:extLst>
                </a:hlinkClick>
              </a:rPr>
              <a:t>GS Studien- und Prüfungsleistung</a:t>
            </a:r>
            <a:endParaRPr lang="de-DE" sz="2400" dirty="0">
              <a:solidFill>
                <a:srgbClr val="C00000"/>
              </a:solidFill>
            </a:endParaRPr>
          </a:p>
          <a:p>
            <a:r>
              <a:rPr lang="de-DE" sz="2400" dirty="0" smtClean="0">
                <a:solidFill>
                  <a:srgbClr val="C00000"/>
                </a:solidFill>
                <a:hlinkClick r:id="rId4">
                  <a:extLst>
                    <a:ext uri="{A12FA001-AC4F-418D-AE19-62706E023703}">
                      <ahyp:hlinkClr xmlns:ahyp="http://schemas.microsoft.com/office/drawing/2018/hyperlinkcolor" xmlns="" val="tx"/>
                    </a:ext>
                  </a:extLst>
                </a:hlinkClick>
              </a:rPr>
              <a:t>MA </a:t>
            </a:r>
            <a:r>
              <a:rPr lang="de-DE" sz="2400" dirty="0">
                <a:solidFill>
                  <a:srgbClr val="C00000"/>
                </a:solidFill>
                <a:hlinkClick r:id="rId4">
                  <a:extLst>
                    <a:ext uri="{A12FA001-AC4F-418D-AE19-62706E023703}">
                      <ahyp:hlinkClr xmlns:ahyp="http://schemas.microsoft.com/office/drawing/2018/hyperlinkcolor" xmlns="" val="tx"/>
                    </a:ext>
                  </a:extLst>
                </a:hlinkClick>
              </a:rPr>
              <a:t>Sek </a:t>
            </a:r>
            <a:r>
              <a:rPr lang="de-DE" sz="2400" dirty="0" smtClean="0">
                <a:solidFill>
                  <a:srgbClr val="C00000"/>
                </a:solidFill>
                <a:hlinkClick r:id="rId4">
                  <a:extLst>
                    <a:ext uri="{A12FA001-AC4F-418D-AE19-62706E023703}">
                      <ahyp:hlinkClr xmlns:ahyp="http://schemas.microsoft.com/office/drawing/2018/hyperlinkcolor" xmlns="" val="tx"/>
                    </a:ext>
                  </a:extLst>
                </a:hlinkClick>
              </a:rPr>
              <a:t>Studien- </a:t>
            </a:r>
            <a:r>
              <a:rPr lang="de-DE" sz="2400" dirty="0">
                <a:solidFill>
                  <a:srgbClr val="C00000"/>
                </a:solidFill>
                <a:hlinkClick r:id="rId4">
                  <a:extLst>
                    <a:ext uri="{A12FA001-AC4F-418D-AE19-62706E023703}">
                      <ahyp:hlinkClr xmlns:ahyp="http://schemas.microsoft.com/office/drawing/2018/hyperlinkcolor" xmlns="" val="tx"/>
                    </a:ext>
                  </a:extLst>
                </a:hlinkClick>
              </a:rPr>
              <a:t>und </a:t>
            </a:r>
            <a:r>
              <a:rPr lang="de-DE" sz="2400" dirty="0" smtClean="0">
                <a:solidFill>
                  <a:srgbClr val="C00000"/>
                </a:solidFill>
                <a:hlinkClick r:id="rId4">
                  <a:extLst>
                    <a:ext uri="{A12FA001-AC4F-418D-AE19-62706E023703}">
                      <ahyp:hlinkClr xmlns:ahyp="http://schemas.microsoft.com/office/drawing/2018/hyperlinkcolor" xmlns="" val="tx"/>
                    </a:ext>
                  </a:extLst>
                </a:hlinkClick>
              </a:rPr>
              <a:t>Prüfungsleistung</a:t>
            </a:r>
            <a:endParaRPr lang="de-DE" sz="2400" dirty="0" smtClean="0">
              <a:solidFill>
                <a:srgbClr val="C00000"/>
              </a:solidFill>
            </a:endParaRPr>
          </a:p>
          <a:p>
            <a:endParaRPr lang="de-DE" sz="2400" dirty="0">
              <a:solidFill>
                <a:srgbClr val="C00000"/>
              </a:solidFill>
            </a:endParaRPr>
          </a:p>
          <a:p>
            <a:r>
              <a:rPr lang="de-DE" sz="2400" dirty="0" smtClean="0">
                <a:solidFill>
                  <a:schemeClr val="tx1"/>
                </a:solidFill>
              </a:rPr>
              <a:t>Bei Fragen wenden Sie sich zunächst an Ihre Dozierenden. Sollte sich Ihre Frage darüber hinaus nicht klären lassen, wenden Sie sich bitte an Prof. Dr. Stefanie Schnebel bzw. Gregor Frirdich.</a:t>
            </a:r>
          </a:p>
          <a:p>
            <a:r>
              <a:rPr lang="de-DE" sz="2400" dirty="0" smtClean="0">
                <a:solidFill>
                  <a:schemeClr val="tx1"/>
                </a:solidFill>
                <a:hlinkClick r:id="rId5"/>
              </a:rPr>
              <a:t>schnebel@ph-weingarten.de</a:t>
            </a:r>
            <a:r>
              <a:rPr lang="de-DE" sz="2400" dirty="0" smtClean="0">
                <a:solidFill>
                  <a:schemeClr val="tx1"/>
                </a:solidFill>
              </a:rPr>
              <a:t> </a:t>
            </a:r>
          </a:p>
          <a:p>
            <a:r>
              <a:rPr lang="de-DE" sz="2400" dirty="0" smtClean="0">
                <a:solidFill>
                  <a:schemeClr val="tx1"/>
                </a:solidFill>
                <a:hlinkClick r:id="rId6"/>
              </a:rPr>
              <a:t>gregor.frirdich@ph-weingarten.de</a:t>
            </a:r>
            <a:r>
              <a:rPr lang="de-DE" sz="2400" dirty="0" smtClean="0">
                <a:solidFill>
                  <a:schemeClr val="tx1"/>
                </a:solidFill>
              </a:rPr>
              <a:t> </a:t>
            </a:r>
            <a:endParaRPr lang="de-DE" sz="2400" dirty="0">
              <a:solidFill>
                <a:schemeClr val="tx1"/>
              </a:solidFill>
            </a:endParaRPr>
          </a:p>
        </p:txBody>
      </p:sp>
      <p:sp>
        <p:nvSpPr>
          <p:cNvPr id="4" name="Foliennummernplatzhalter 3">
            <a:extLst>
              <a:ext uri="{FF2B5EF4-FFF2-40B4-BE49-F238E27FC236}">
                <a16:creationId xmlns:a16="http://schemas.microsoft.com/office/drawing/2014/main" id="{52A9A57E-57F5-4F94-98E5-A6A23EC93CE1}"/>
              </a:ext>
            </a:extLst>
          </p:cNvPr>
          <p:cNvSpPr>
            <a:spLocks noGrp="1"/>
          </p:cNvSpPr>
          <p:nvPr>
            <p:ph type="sldNum" sz="quarter" idx="2"/>
          </p:nvPr>
        </p:nvSpPr>
        <p:spPr/>
        <p:txBody>
          <a:bodyPr/>
          <a:lstStyle/>
          <a:p>
            <a:fld id="{0422464A-2AB5-40FA-AEF5-47FF1A8CBFE9}" type="slidenum">
              <a:rPr lang="de-DE" smtClean="0"/>
              <a:t>14</a:t>
            </a:fld>
            <a:endParaRPr lang="de-DE"/>
          </a:p>
        </p:txBody>
      </p:sp>
      <p:sp>
        <p:nvSpPr>
          <p:cNvPr id="5" name="Fußzeilenplatzhalter 4">
            <a:extLst>
              <a:ext uri="{FF2B5EF4-FFF2-40B4-BE49-F238E27FC236}">
                <a16:creationId xmlns:a16="http://schemas.microsoft.com/office/drawing/2014/main" id="{AEF300FB-F27F-420B-83F2-3B4DCB5BA2E4}"/>
              </a:ext>
            </a:extLst>
          </p:cNvPr>
          <p:cNvSpPr>
            <a:spLocks noGrp="1"/>
          </p:cNvSpPr>
          <p:nvPr>
            <p:ph type="ftr" sz="quarter" idx="15"/>
          </p:nvPr>
        </p:nvSpPr>
        <p:spPr/>
        <p:txBody>
          <a:bodyPr/>
          <a:lstStyle/>
          <a:p>
            <a:r>
              <a:rPr lang="de-DE"/>
              <a:t>Pädagogische Hochschule Weingarten</a:t>
            </a:r>
          </a:p>
        </p:txBody>
      </p:sp>
    </p:spTree>
    <p:extLst>
      <p:ext uri="{BB962C8B-B14F-4D97-AF65-F5344CB8AC3E}">
        <p14:creationId xmlns:p14="http://schemas.microsoft.com/office/powerpoint/2010/main" val="2146918307"/>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p:txBody>
          <a:bodyPr/>
          <a:lstStyle/>
          <a:p>
            <a:endParaRPr lang="de-DE"/>
          </a:p>
        </p:txBody>
      </p:sp>
      <p:sp>
        <p:nvSpPr>
          <p:cNvPr id="3" name="Textplatzhalter 2"/>
          <p:cNvSpPr>
            <a:spLocks noGrp="1"/>
          </p:cNvSpPr>
          <p:nvPr>
            <p:ph type="body" idx="14"/>
          </p:nvPr>
        </p:nvSpPr>
        <p:spPr/>
        <p:txBody>
          <a:bodyPr>
            <a:normAutofit fontScale="85000" lnSpcReduction="10000"/>
          </a:bodyPr>
          <a:lstStyle/>
          <a:p>
            <a:r>
              <a:rPr lang="de-DE" sz="2400" dirty="0"/>
              <a:t>Hinweise angesichts der aktuellen Lage der Corona-Pandemie</a:t>
            </a:r>
            <a:r>
              <a:rPr lang="de-DE" sz="2400" dirty="0" smtClean="0"/>
              <a:t>:</a:t>
            </a:r>
          </a:p>
          <a:p>
            <a:r>
              <a:rPr lang="de-DE" sz="2400" dirty="0"/>
              <a:t/>
            </a:r>
            <a:br>
              <a:rPr lang="de-DE" sz="2400" dirty="0"/>
            </a:br>
            <a:r>
              <a:rPr lang="de-DE" sz="2400" dirty="0"/>
              <a:t>Alle Angaben zu Prüfungsformaten verstehen sich vorbehaltlich der </a:t>
            </a:r>
            <a:r>
              <a:rPr lang="de-DE" sz="2400" dirty="0" smtClean="0"/>
              <a:t>Entwicklungen und Verordnungen in </a:t>
            </a:r>
            <a:r>
              <a:rPr lang="de-DE" sz="2400" dirty="0"/>
              <a:t>den nächsten Wochen und Monaten</a:t>
            </a:r>
            <a:r>
              <a:rPr lang="de-DE" sz="2400" dirty="0" smtClean="0"/>
              <a:t>.</a:t>
            </a:r>
          </a:p>
          <a:p>
            <a:r>
              <a:rPr lang="de-DE" sz="2400" dirty="0" smtClean="0"/>
              <a:t>Wir </a:t>
            </a:r>
            <a:r>
              <a:rPr lang="de-DE" sz="2400" dirty="0"/>
              <a:t>gehen davon aus, dass auch im Sommersemester 2021 die Prüfungen wieder digital abgenommen werden</a:t>
            </a:r>
            <a:r>
              <a:rPr lang="de-DE" sz="2400" dirty="0" smtClean="0"/>
              <a:t>.</a:t>
            </a:r>
          </a:p>
          <a:p>
            <a:r>
              <a:rPr lang="de-DE" sz="2400" dirty="0" smtClean="0"/>
              <a:t>Aus </a:t>
            </a:r>
            <a:r>
              <a:rPr lang="de-DE" sz="2400" dirty="0"/>
              <a:t>den hier gegebenen </a:t>
            </a:r>
            <a:r>
              <a:rPr lang="de-DE" sz="2400" dirty="0" smtClean="0"/>
              <a:t>Informationen lassen sich keine Ansprüche auf bestimmte Prüfungsformate ableiten. </a:t>
            </a:r>
            <a:endParaRPr lang="de-DE" sz="2400" dirty="0"/>
          </a:p>
          <a:p>
            <a:endParaRPr lang="de-DE" sz="2400" dirty="0" smtClean="0"/>
          </a:p>
          <a:p>
            <a:r>
              <a:rPr lang="de-DE" sz="2400" dirty="0" smtClean="0"/>
              <a:t>Stand: 25.03.2021</a:t>
            </a:r>
            <a:endParaRPr lang="de-DE" dirty="0"/>
          </a:p>
        </p:txBody>
      </p:sp>
      <p:sp>
        <p:nvSpPr>
          <p:cNvPr id="4" name="Foliennummernplatzhalter 3"/>
          <p:cNvSpPr>
            <a:spLocks noGrp="1"/>
          </p:cNvSpPr>
          <p:nvPr>
            <p:ph type="sldNum" sz="quarter" idx="2"/>
          </p:nvPr>
        </p:nvSpPr>
        <p:spPr/>
        <p:txBody>
          <a:bodyPr/>
          <a:lstStyle/>
          <a:p>
            <a:fld id="{0422464A-2AB5-40FA-AEF5-47FF1A8CBFE9}" type="slidenum">
              <a:rPr lang="de-DE" smtClean="0"/>
              <a:t>2</a:t>
            </a:fld>
            <a:endParaRPr lang="de-DE"/>
          </a:p>
        </p:txBody>
      </p:sp>
      <p:sp>
        <p:nvSpPr>
          <p:cNvPr id="5" name="Fußzeilenplatzhalter 4"/>
          <p:cNvSpPr>
            <a:spLocks noGrp="1"/>
          </p:cNvSpPr>
          <p:nvPr>
            <p:ph type="ftr" sz="quarter" idx="15"/>
          </p:nvPr>
        </p:nvSpPr>
        <p:spPr/>
        <p:txBody>
          <a:bodyPr/>
          <a:lstStyle/>
          <a:p>
            <a:r>
              <a:rPr lang="de-DE" smtClean="0"/>
              <a:t>Pädagogische Hochschule Weingarten</a:t>
            </a:r>
            <a:endParaRPr lang="de-DE"/>
          </a:p>
        </p:txBody>
      </p:sp>
    </p:spTree>
    <p:extLst>
      <p:ext uri="{BB962C8B-B14F-4D97-AF65-F5344CB8AC3E}">
        <p14:creationId xmlns:p14="http://schemas.microsoft.com/office/powerpoint/2010/main" val="3510707839"/>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platzhalter 5">
            <a:extLst>
              <a:ext uri="{FF2B5EF4-FFF2-40B4-BE49-F238E27FC236}">
                <a16:creationId xmlns:a16="http://schemas.microsoft.com/office/drawing/2014/main" id="{2D65F5DD-DEAA-4DF5-B12D-065CC39EC21A}"/>
              </a:ext>
            </a:extLst>
          </p:cNvPr>
          <p:cNvSpPr>
            <a:spLocks noGrp="1"/>
          </p:cNvSpPr>
          <p:nvPr>
            <p:ph type="body" sz="quarter" idx="13"/>
          </p:nvPr>
        </p:nvSpPr>
        <p:spPr/>
        <p:txBody>
          <a:bodyPr/>
          <a:lstStyle/>
          <a:p>
            <a:r>
              <a:rPr lang="de-DE" sz="3200" dirty="0">
                <a:solidFill>
                  <a:schemeClr val="tx1"/>
                </a:solidFill>
              </a:rPr>
              <a:t>Agenda</a:t>
            </a:r>
          </a:p>
        </p:txBody>
      </p:sp>
      <p:sp>
        <p:nvSpPr>
          <p:cNvPr id="7" name="Textplatzhalter 6">
            <a:extLst>
              <a:ext uri="{FF2B5EF4-FFF2-40B4-BE49-F238E27FC236}">
                <a16:creationId xmlns:a16="http://schemas.microsoft.com/office/drawing/2014/main" id="{03160A05-EB46-4B6D-AA16-B746041CA4C6}"/>
              </a:ext>
            </a:extLst>
          </p:cNvPr>
          <p:cNvSpPr>
            <a:spLocks noGrp="1"/>
          </p:cNvSpPr>
          <p:nvPr>
            <p:ph type="body" idx="14"/>
          </p:nvPr>
        </p:nvSpPr>
        <p:spPr/>
        <p:txBody>
          <a:bodyPr>
            <a:normAutofit/>
          </a:bodyPr>
          <a:lstStyle/>
          <a:p>
            <a:pPr marL="342900" indent="-342900">
              <a:buFont typeface="Arial" panose="020B0604020202020204" pitchFamily="34" charset="0"/>
              <a:buChar char="•"/>
            </a:pPr>
            <a:r>
              <a:rPr lang="de-DE" sz="1800" dirty="0"/>
              <a:t>Lehrveranstaltungen des Moduls</a:t>
            </a:r>
          </a:p>
          <a:p>
            <a:pPr marL="342900" indent="-342900">
              <a:buFont typeface="Arial" panose="020B0604020202020204" pitchFamily="34" charset="0"/>
              <a:buChar char="•"/>
            </a:pPr>
            <a:r>
              <a:rPr lang="de-DE" sz="1800" dirty="0"/>
              <a:t>Regelungen zu Studienleistungen </a:t>
            </a:r>
          </a:p>
          <a:p>
            <a:pPr marL="342900" indent="-342900">
              <a:buFont typeface="Arial" panose="020B0604020202020204" pitchFamily="34" charset="0"/>
              <a:buChar char="•"/>
            </a:pPr>
            <a:r>
              <a:rPr lang="de-DE" sz="1800" dirty="0"/>
              <a:t>Leistungsnachweis</a:t>
            </a:r>
          </a:p>
          <a:p>
            <a:pPr marL="342900" indent="-342900">
              <a:buFont typeface="Arial" panose="020B0604020202020204" pitchFamily="34" charset="0"/>
              <a:buChar char="•"/>
            </a:pPr>
            <a:r>
              <a:rPr lang="de-DE" sz="1800" dirty="0"/>
              <a:t>Zu erwerbende Kompetenzen</a:t>
            </a:r>
          </a:p>
          <a:p>
            <a:pPr marL="342900" indent="-342900">
              <a:buFont typeface="Arial" panose="020B0604020202020204" pitchFamily="34" charset="0"/>
              <a:buChar char="•"/>
            </a:pPr>
            <a:r>
              <a:rPr lang="de-DE" sz="1800" dirty="0" smtClean="0"/>
              <a:t>Inhalte</a:t>
            </a:r>
          </a:p>
          <a:p>
            <a:pPr marL="342900" indent="-342900">
              <a:buFont typeface="Arial" panose="020B0604020202020204" pitchFamily="34" charset="0"/>
              <a:buChar char="•"/>
            </a:pPr>
            <a:r>
              <a:rPr lang="de-DE" sz="1800" dirty="0" smtClean="0"/>
              <a:t>Weitere Informationen und </a:t>
            </a:r>
            <a:r>
              <a:rPr lang="de-DE" sz="1800" dirty="0" err="1" smtClean="0"/>
              <a:t>AnsprechpartnerInnen</a:t>
            </a:r>
            <a:endParaRPr lang="de-DE" sz="1800" dirty="0"/>
          </a:p>
        </p:txBody>
      </p:sp>
      <p:sp>
        <p:nvSpPr>
          <p:cNvPr id="5" name="Foliennummernplatzhalter 4">
            <a:extLst>
              <a:ext uri="{FF2B5EF4-FFF2-40B4-BE49-F238E27FC236}">
                <a16:creationId xmlns:a16="http://schemas.microsoft.com/office/drawing/2014/main" id="{64F5F2CA-14C3-4B25-9968-DF51938D5082}"/>
              </a:ext>
            </a:extLst>
          </p:cNvPr>
          <p:cNvSpPr>
            <a:spLocks noGrp="1"/>
          </p:cNvSpPr>
          <p:nvPr>
            <p:ph type="sldNum" sz="quarter" idx="2"/>
          </p:nvPr>
        </p:nvSpPr>
        <p:spPr/>
        <p:txBody>
          <a:bodyPr/>
          <a:lstStyle/>
          <a:p>
            <a:pPr marL="0" marR="0" lvl="0" indent="0" algn="r" defTabSz="774700" rtl="0" eaLnBrk="1" fontAlgn="auto" latinLnBrk="0" hangingPunct="0">
              <a:lnSpc>
                <a:spcPct val="100000"/>
              </a:lnSpc>
              <a:spcBef>
                <a:spcPts val="0"/>
              </a:spcBef>
              <a:spcAft>
                <a:spcPts val="0"/>
              </a:spcAft>
              <a:buClrTx/>
              <a:buSzTx/>
              <a:buFontTx/>
              <a:buNone/>
              <a:tabLst/>
              <a:defRPr/>
            </a:pPr>
            <a:fld id="{0422464A-2AB5-40FA-AEF5-47FF1A8CBFE9}" type="slidenum">
              <a:rPr kumimoji="0" lang="de-DE" sz="633" b="0" i="0" u="none" strike="noStrike" kern="0" cap="none" spc="0" normalizeH="0" baseline="0" noProof="0" smtClean="0">
                <a:ln>
                  <a:noFill/>
                </a:ln>
                <a:solidFill>
                  <a:srgbClr val="000000"/>
                </a:solidFill>
                <a:effectLst/>
                <a:uLnTx/>
                <a:uFillTx/>
                <a:latin typeface="Constantia"/>
                <a:ea typeface="+mn-ea"/>
                <a:cs typeface="+mn-cs"/>
                <a:sym typeface="Helvetica Neue"/>
              </a:rPr>
              <a:pPr marL="0" marR="0" lvl="0" indent="0" algn="r" defTabSz="774700" rtl="0" eaLnBrk="1" fontAlgn="auto" latinLnBrk="0" hangingPunct="0">
                <a:lnSpc>
                  <a:spcPct val="100000"/>
                </a:lnSpc>
                <a:spcBef>
                  <a:spcPts val="0"/>
                </a:spcBef>
                <a:spcAft>
                  <a:spcPts val="0"/>
                </a:spcAft>
                <a:buClrTx/>
                <a:buSzTx/>
                <a:buFontTx/>
                <a:buNone/>
                <a:tabLst/>
                <a:defRPr/>
              </a:pPr>
              <a:t>3</a:t>
            </a:fld>
            <a:endParaRPr kumimoji="0" lang="de-DE" sz="633" b="0" i="0" u="none" strike="noStrike" kern="0" cap="none" spc="0" normalizeH="0" baseline="0" noProof="0">
              <a:ln>
                <a:noFill/>
              </a:ln>
              <a:solidFill>
                <a:srgbClr val="000000"/>
              </a:solidFill>
              <a:effectLst/>
              <a:uLnTx/>
              <a:uFillTx/>
              <a:latin typeface="Constantia"/>
              <a:ea typeface="+mn-ea"/>
              <a:cs typeface="+mn-cs"/>
              <a:sym typeface="Helvetica Neue"/>
            </a:endParaRPr>
          </a:p>
        </p:txBody>
      </p:sp>
      <p:sp>
        <p:nvSpPr>
          <p:cNvPr id="4" name="Fußzeilenplatzhalter 3">
            <a:extLst>
              <a:ext uri="{FF2B5EF4-FFF2-40B4-BE49-F238E27FC236}">
                <a16:creationId xmlns:a16="http://schemas.microsoft.com/office/drawing/2014/main" id="{04487CF4-C928-4E5C-9F2D-8256D7CFECD7}"/>
              </a:ext>
            </a:extLst>
          </p:cNvPr>
          <p:cNvSpPr>
            <a:spLocks noGrp="1"/>
          </p:cNvSpPr>
          <p:nvPr>
            <p:ph type="ftr" sz="quarter" idx="15"/>
          </p:nvPr>
        </p:nvSpPr>
        <p:spPr/>
        <p:txBody>
          <a:bodyPr/>
          <a:lstStyle/>
          <a:p>
            <a:pPr marL="0" marR="0" lvl="0" indent="0" algn="ctr" defTabSz="774700" rtl="0" eaLnBrk="1" fontAlgn="auto" latinLnBrk="0" hangingPunct="0">
              <a:lnSpc>
                <a:spcPct val="100000"/>
              </a:lnSpc>
              <a:spcBef>
                <a:spcPts val="0"/>
              </a:spcBef>
              <a:spcAft>
                <a:spcPts val="0"/>
              </a:spcAft>
              <a:buClrTx/>
              <a:buSzTx/>
              <a:buFontTx/>
              <a:buNone/>
              <a:tabLst/>
              <a:defRPr/>
            </a:pPr>
            <a:r>
              <a:rPr kumimoji="0" lang="de-DE" sz="633" b="0" i="0" u="none" strike="noStrike" kern="0" cap="none" spc="0" normalizeH="0" baseline="0" noProof="0">
                <a:ln>
                  <a:noFill/>
                </a:ln>
                <a:solidFill>
                  <a:srgbClr val="000000">
                    <a:tint val="75000"/>
                  </a:srgbClr>
                </a:solidFill>
                <a:effectLst/>
                <a:uLnTx/>
                <a:uFillTx/>
                <a:latin typeface="Calibri"/>
                <a:sym typeface="Helvetica Neue Light"/>
              </a:rPr>
              <a:t>Pädagogische Hochschule Weingarten</a:t>
            </a:r>
          </a:p>
        </p:txBody>
      </p:sp>
    </p:spTree>
    <p:extLst>
      <p:ext uri="{BB962C8B-B14F-4D97-AF65-F5344CB8AC3E}">
        <p14:creationId xmlns:p14="http://schemas.microsoft.com/office/powerpoint/2010/main" val="2278985629"/>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platzhalter 9">
            <a:extLst>
              <a:ext uri="{FF2B5EF4-FFF2-40B4-BE49-F238E27FC236}">
                <a16:creationId xmlns:a16="http://schemas.microsoft.com/office/drawing/2014/main" id="{AEB0EC9D-DFAD-45D6-8031-9AB340527F66}"/>
              </a:ext>
            </a:extLst>
          </p:cNvPr>
          <p:cNvSpPr>
            <a:spLocks noGrp="1"/>
          </p:cNvSpPr>
          <p:nvPr>
            <p:ph type="body" sz="quarter" idx="13"/>
          </p:nvPr>
        </p:nvSpPr>
        <p:spPr/>
        <p:txBody>
          <a:bodyPr/>
          <a:lstStyle/>
          <a:p>
            <a:r>
              <a:rPr lang="de-DE" sz="3200" dirty="0">
                <a:solidFill>
                  <a:schemeClr val="tx1"/>
                </a:solidFill>
              </a:rPr>
              <a:t>Lehrveranstaltungen des Moduls</a:t>
            </a:r>
          </a:p>
        </p:txBody>
      </p:sp>
      <p:sp>
        <p:nvSpPr>
          <p:cNvPr id="11" name="Textplatzhalter 10">
            <a:extLst>
              <a:ext uri="{FF2B5EF4-FFF2-40B4-BE49-F238E27FC236}">
                <a16:creationId xmlns:a16="http://schemas.microsoft.com/office/drawing/2014/main" id="{EEB00394-0DDA-43E9-BCEF-FE84D34FA94C}"/>
              </a:ext>
            </a:extLst>
          </p:cNvPr>
          <p:cNvSpPr>
            <a:spLocks noGrp="1"/>
          </p:cNvSpPr>
          <p:nvPr>
            <p:ph type="body" idx="14"/>
          </p:nvPr>
        </p:nvSpPr>
        <p:spPr/>
        <p:txBody>
          <a:bodyPr>
            <a:normAutofit fontScale="92500" lnSpcReduction="10000"/>
          </a:bodyPr>
          <a:lstStyle/>
          <a:p>
            <a:pPr marL="342900" lvl="0" indent="-342900">
              <a:buFont typeface="Arial" panose="020B0604020202020204" pitchFamily="34" charset="0"/>
              <a:buChar char="•"/>
            </a:pPr>
            <a:r>
              <a:rPr lang="de-DE" sz="1800" dirty="0"/>
              <a:t>Vorlesung „Grundschulpädagogische Forschung im Überblick“ (2 ECTS</a:t>
            </a:r>
            <a:r>
              <a:rPr lang="de-DE" sz="1800" dirty="0" smtClean="0"/>
              <a:t>)</a:t>
            </a:r>
          </a:p>
          <a:p>
            <a:pPr marL="610768" lvl="1" indent="-342900">
              <a:buFont typeface="Wingdings" panose="05000000000000000000" pitchFamily="2" charset="2"/>
              <a:buChar char="Ø"/>
            </a:pPr>
            <a:r>
              <a:rPr lang="de-DE" sz="1800" dirty="0"/>
              <a:t>e</a:t>
            </a:r>
            <a:r>
              <a:rPr lang="de-DE" sz="1800" dirty="0" smtClean="0"/>
              <a:t>ine Vorlesung für alle</a:t>
            </a:r>
            <a:r>
              <a:rPr lang="de-DE" sz="1800" b="1" dirty="0"/>
              <a:t> </a:t>
            </a:r>
            <a:endParaRPr lang="de-DE" sz="1800" dirty="0"/>
          </a:p>
          <a:p>
            <a:pPr marL="342900" lvl="0" indent="-342900">
              <a:buFont typeface="Arial" panose="020B0604020202020204" pitchFamily="34" charset="0"/>
              <a:buChar char="•"/>
            </a:pPr>
            <a:r>
              <a:rPr lang="de-DE" sz="1800" dirty="0"/>
              <a:t>Seminar „Forschendes Lernen in der Grundschule“ (3 ECTS</a:t>
            </a:r>
            <a:r>
              <a:rPr lang="de-DE" sz="1800" dirty="0" smtClean="0"/>
              <a:t>)</a:t>
            </a:r>
          </a:p>
          <a:p>
            <a:pPr marL="610768" lvl="1" indent="-342900">
              <a:buFont typeface="Wingdings" panose="05000000000000000000" pitchFamily="2" charset="2"/>
              <a:buChar char="Ø"/>
            </a:pPr>
            <a:r>
              <a:rPr lang="de-DE" sz="1800" dirty="0"/>
              <a:t>v</a:t>
            </a:r>
            <a:r>
              <a:rPr lang="de-DE" sz="1800" dirty="0" smtClean="0"/>
              <a:t>erschiedene Angebote, eines auswählen</a:t>
            </a:r>
            <a:endParaRPr lang="de-DE" sz="1800" dirty="0"/>
          </a:p>
          <a:p>
            <a:r>
              <a:rPr lang="de-DE" sz="1800" dirty="0"/>
              <a:t> </a:t>
            </a:r>
          </a:p>
          <a:p>
            <a:pPr marL="342900" lvl="0" indent="-342900">
              <a:buFont typeface="Arial" panose="020B0604020202020204" pitchFamily="34" charset="0"/>
              <a:buChar char="•"/>
            </a:pPr>
            <a:r>
              <a:rPr lang="de-DE" sz="1800" dirty="0" smtClean="0"/>
              <a:t>ISP-Begleitseminar </a:t>
            </a:r>
            <a:r>
              <a:rPr lang="de-DE" sz="1800" dirty="0"/>
              <a:t>(</a:t>
            </a:r>
            <a:r>
              <a:rPr lang="de-DE" sz="1800" dirty="0" smtClean="0"/>
              <a:t>3 ECTS), muss begleitend zum ISP belegt werden.</a:t>
            </a:r>
          </a:p>
          <a:p>
            <a:pPr marL="610768" lvl="1" indent="-342900">
              <a:buFont typeface="Wingdings" panose="05000000000000000000" pitchFamily="2" charset="2"/>
              <a:buChar char="Ø"/>
            </a:pPr>
            <a:r>
              <a:rPr lang="de-DE" sz="1800" dirty="0" smtClean="0"/>
              <a:t>Einteilung der Gruppen und Zuordnung zu den Dozierenden erfolgt durch Fach EW und Schulpraxisamt</a:t>
            </a:r>
          </a:p>
          <a:p>
            <a:pPr marL="342900" lvl="0" indent="-342900">
              <a:buFont typeface="Arial" panose="020B0604020202020204" pitchFamily="34" charset="0"/>
              <a:buChar char="•"/>
            </a:pPr>
            <a:endParaRPr lang="de-DE" sz="1800" dirty="0"/>
          </a:p>
          <a:p>
            <a:pPr lvl="0"/>
            <a:r>
              <a:rPr lang="de-DE" sz="1800" dirty="0" smtClean="0"/>
              <a:t>Lage im Studium: 5. und 6. Semester</a:t>
            </a:r>
            <a:endParaRPr lang="de-DE" sz="1800" dirty="0"/>
          </a:p>
          <a:p>
            <a:endParaRPr lang="de-DE" dirty="0"/>
          </a:p>
        </p:txBody>
      </p:sp>
      <p:sp>
        <p:nvSpPr>
          <p:cNvPr id="5" name="Foliennummernplatzhalter 4">
            <a:extLst>
              <a:ext uri="{FF2B5EF4-FFF2-40B4-BE49-F238E27FC236}">
                <a16:creationId xmlns:a16="http://schemas.microsoft.com/office/drawing/2014/main" id="{6C04F3A9-9C6D-47BA-9F1B-C8A879C4972F}"/>
              </a:ext>
            </a:extLst>
          </p:cNvPr>
          <p:cNvSpPr>
            <a:spLocks noGrp="1"/>
          </p:cNvSpPr>
          <p:nvPr>
            <p:ph type="sldNum" sz="quarter" idx="2"/>
          </p:nvPr>
        </p:nvSpPr>
        <p:spPr/>
        <p:txBody>
          <a:bodyPr/>
          <a:lstStyle/>
          <a:p>
            <a:pPr marL="0" marR="0" lvl="0" indent="0" algn="r" defTabSz="774700" rtl="0" eaLnBrk="1" fontAlgn="auto" latinLnBrk="0" hangingPunct="0">
              <a:lnSpc>
                <a:spcPct val="100000"/>
              </a:lnSpc>
              <a:spcBef>
                <a:spcPts val="0"/>
              </a:spcBef>
              <a:spcAft>
                <a:spcPts val="0"/>
              </a:spcAft>
              <a:buClrTx/>
              <a:buSzTx/>
              <a:buFontTx/>
              <a:buNone/>
              <a:tabLst/>
              <a:defRPr/>
            </a:pPr>
            <a:fld id="{0422464A-2AB5-40FA-AEF5-47FF1A8CBFE9}" type="slidenum">
              <a:rPr kumimoji="0" lang="de-DE" sz="633" b="0" i="0" u="none" strike="noStrike" kern="0" cap="none" spc="0" normalizeH="0" baseline="0" noProof="0" smtClean="0">
                <a:ln>
                  <a:noFill/>
                </a:ln>
                <a:solidFill>
                  <a:srgbClr val="000000"/>
                </a:solidFill>
                <a:effectLst/>
                <a:uLnTx/>
                <a:uFillTx/>
                <a:latin typeface="Constantia"/>
                <a:ea typeface="+mn-ea"/>
                <a:cs typeface="+mn-cs"/>
                <a:sym typeface="Helvetica Neue"/>
              </a:rPr>
              <a:pPr marL="0" marR="0" lvl="0" indent="0" algn="r" defTabSz="774700" rtl="0" eaLnBrk="1" fontAlgn="auto" latinLnBrk="0" hangingPunct="0">
                <a:lnSpc>
                  <a:spcPct val="100000"/>
                </a:lnSpc>
                <a:spcBef>
                  <a:spcPts val="0"/>
                </a:spcBef>
                <a:spcAft>
                  <a:spcPts val="0"/>
                </a:spcAft>
                <a:buClrTx/>
                <a:buSzTx/>
                <a:buFontTx/>
                <a:buNone/>
                <a:tabLst/>
                <a:defRPr/>
              </a:pPr>
              <a:t>4</a:t>
            </a:fld>
            <a:endParaRPr kumimoji="0" lang="de-DE" sz="633" b="0" i="0" u="none" strike="noStrike" kern="0" cap="none" spc="0" normalizeH="0" baseline="0" noProof="0">
              <a:ln>
                <a:noFill/>
              </a:ln>
              <a:solidFill>
                <a:srgbClr val="000000"/>
              </a:solidFill>
              <a:effectLst/>
              <a:uLnTx/>
              <a:uFillTx/>
              <a:latin typeface="Constantia"/>
              <a:ea typeface="+mn-ea"/>
              <a:cs typeface="+mn-cs"/>
              <a:sym typeface="Helvetica Neue"/>
            </a:endParaRPr>
          </a:p>
        </p:txBody>
      </p:sp>
      <p:sp>
        <p:nvSpPr>
          <p:cNvPr id="4" name="Fußzeilenplatzhalter 3">
            <a:extLst>
              <a:ext uri="{FF2B5EF4-FFF2-40B4-BE49-F238E27FC236}">
                <a16:creationId xmlns:a16="http://schemas.microsoft.com/office/drawing/2014/main" id="{99DE8126-197F-45C9-A524-0C5389DE9A94}"/>
              </a:ext>
            </a:extLst>
          </p:cNvPr>
          <p:cNvSpPr>
            <a:spLocks noGrp="1"/>
          </p:cNvSpPr>
          <p:nvPr>
            <p:ph type="ftr" sz="quarter" idx="15"/>
          </p:nvPr>
        </p:nvSpPr>
        <p:spPr/>
        <p:txBody>
          <a:bodyPr/>
          <a:lstStyle/>
          <a:p>
            <a:pPr marL="0" marR="0" lvl="0" indent="0" algn="ctr" defTabSz="774700" rtl="0" eaLnBrk="1" fontAlgn="auto" latinLnBrk="0" hangingPunct="0">
              <a:lnSpc>
                <a:spcPct val="100000"/>
              </a:lnSpc>
              <a:spcBef>
                <a:spcPts val="0"/>
              </a:spcBef>
              <a:spcAft>
                <a:spcPts val="0"/>
              </a:spcAft>
              <a:buClrTx/>
              <a:buSzTx/>
              <a:buFontTx/>
              <a:buNone/>
              <a:tabLst/>
              <a:defRPr/>
            </a:pPr>
            <a:r>
              <a:rPr kumimoji="0" lang="de-DE" sz="633" b="0" i="0" u="none" strike="noStrike" kern="0" cap="none" spc="0" normalizeH="0" baseline="0" noProof="0" dirty="0">
                <a:ln>
                  <a:noFill/>
                </a:ln>
                <a:solidFill>
                  <a:srgbClr val="000000">
                    <a:tint val="75000"/>
                  </a:srgbClr>
                </a:solidFill>
                <a:effectLst/>
                <a:uLnTx/>
                <a:uFillTx/>
                <a:latin typeface="Calibri"/>
                <a:sym typeface="Helvetica Neue Light"/>
              </a:rPr>
              <a:t>Pädagogische Hochschule Weingarten</a:t>
            </a:r>
          </a:p>
        </p:txBody>
      </p:sp>
    </p:spTree>
    <p:extLst>
      <p:ext uri="{BB962C8B-B14F-4D97-AF65-F5344CB8AC3E}">
        <p14:creationId xmlns:p14="http://schemas.microsoft.com/office/powerpoint/2010/main" val="2675660422"/>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48D1DD63-25AA-4A37-849C-8374E55C72E8}"/>
              </a:ext>
            </a:extLst>
          </p:cNvPr>
          <p:cNvSpPr>
            <a:spLocks noGrp="1"/>
          </p:cNvSpPr>
          <p:nvPr>
            <p:ph type="body" sz="quarter" idx="13"/>
          </p:nvPr>
        </p:nvSpPr>
        <p:spPr/>
        <p:txBody>
          <a:bodyPr/>
          <a:lstStyle/>
          <a:p>
            <a:r>
              <a:rPr lang="de-DE" sz="3200" dirty="0">
                <a:solidFill>
                  <a:schemeClr val="tx1"/>
                </a:solidFill>
              </a:rPr>
              <a:t>Regelungen zu Studienleistungen </a:t>
            </a:r>
          </a:p>
        </p:txBody>
      </p:sp>
      <p:sp>
        <p:nvSpPr>
          <p:cNvPr id="3" name="Textplatzhalter 2">
            <a:extLst>
              <a:ext uri="{FF2B5EF4-FFF2-40B4-BE49-F238E27FC236}">
                <a16:creationId xmlns:a16="http://schemas.microsoft.com/office/drawing/2014/main" id="{2C20120E-87A5-41C7-87D0-CF3A6A956F45}"/>
              </a:ext>
            </a:extLst>
          </p:cNvPr>
          <p:cNvSpPr>
            <a:spLocks noGrp="1"/>
          </p:cNvSpPr>
          <p:nvPr>
            <p:ph type="body" idx="14"/>
          </p:nvPr>
        </p:nvSpPr>
        <p:spPr/>
        <p:txBody>
          <a:bodyPr>
            <a:normAutofit/>
          </a:bodyPr>
          <a:lstStyle/>
          <a:p>
            <a:pPr marL="342900" indent="-342900">
              <a:buFont typeface="Arial" panose="020B0604020202020204" pitchFamily="34" charset="0"/>
              <a:buChar char="•"/>
            </a:pPr>
            <a:r>
              <a:rPr lang="de-DE" sz="2000" dirty="0"/>
              <a:t>Studienleistungen </a:t>
            </a:r>
            <a:r>
              <a:rPr lang="de-DE" sz="2000" dirty="0" smtClean="0"/>
              <a:t>werden durch </a:t>
            </a:r>
            <a:r>
              <a:rPr lang="de-DE" sz="2000" dirty="0"/>
              <a:t>regelmäßige aktive Teilnahme und Bearbeitung von Aufträgen im Rahmen der </a:t>
            </a:r>
            <a:r>
              <a:rPr lang="de-DE" sz="2000" dirty="0" smtClean="0"/>
              <a:t>Lehrveranstaltungen nach Maßgabe der Dozierenden erbracht.</a:t>
            </a:r>
            <a:endParaRPr lang="de-DE" sz="2000" dirty="0"/>
          </a:p>
          <a:p>
            <a:pPr marL="342900" indent="-342900">
              <a:buFont typeface="Arial" panose="020B0604020202020204" pitchFamily="34" charset="0"/>
              <a:buChar char="•"/>
            </a:pPr>
            <a:r>
              <a:rPr lang="de-DE" sz="2000" dirty="0"/>
              <a:t>Studienleistungen sind verbindliche Bestandteile der Leistungen in den zu studierenden Modulen. </a:t>
            </a:r>
            <a:endParaRPr lang="de-DE" sz="2000" dirty="0" smtClean="0"/>
          </a:p>
          <a:p>
            <a:pPr marL="342900" indent="-342900">
              <a:buFont typeface="Arial" panose="020B0604020202020204" pitchFamily="34" charset="0"/>
              <a:buChar char="•"/>
            </a:pPr>
            <a:r>
              <a:rPr lang="de-DE" sz="2000" dirty="0" smtClean="0"/>
              <a:t>Art der Studienleistungen wird in </a:t>
            </a:r>
            <a:r>
              <a:rPr lang="de-DE" sz="2000" dirty="0" err="1" smtClean="0"/>
              <a:t>lsf</a:t>
            </a:r>
            <a:r>
              <a:rPr lang="de-DE" sz="2000" dirty="0" smtClean="0"/>
              <a:t> unter „Bemerkungen“ bei den einzelnen Lehrveranstaltungen angegeben</a:t>
            </a:r>
            <a:r>
              <a:rPr lang="de-DE" sz="2000" dirty="0"/>
              <a:t>. </a:t>
            </a:r>
            <a:endParaRPr lang="de-DE" sz="2000" dirty="0" smtClean="0"/>
          </a:p>
          <a:p>
            <a:pPr marL="342900" indent="-342900">
              <a:buFont typeface="Arial" panose="020B0604020202020204" pitchFamily="34" charset="0"/>
              <a:buChar char="•"/>
            </a:pPr>
            <a:r>
              <a:rPr lang="de-DE" sz="2000" dirty="0" smtClean="0"/>
              <a:t>Sie </a:t>
            </a:r>
            <a:r>
              <a:rPr lang="de-DE" sz="2000" dirty="0"/>
              <a:t>sind vor </a:t>
            </a:r>
            <a:r>
              <a:rPr lang="de-DE" sz="2000" dirty="0" smtClean="0"/>
              <a:t>Prüfungsantritt </a:t>
            </a:r>
            <a:r>
              <a:rPr lang="de-DE" sz="2000" dirty="0"/>
              <a:t>erfolgreich zu absolvieren. Darüber entscheidet der Dozent/die </a:t>
            </a:r>
            <a:r>
              <a:rPr lang="de-DE" sz="2000" dirty="0" smtClean="0"/>
              <a:t>Dozentin. </a:t>
            </a:r>
            <a:r>
              <a:rPr lang="de-DE" sz="2000" dirty="0"/>
              <a:t>D</a:t>
            </a:r>
            <a:r>
              <a:rPr lang="de-DE" sz="2000" dirty="0" smtClean="0"/>
              <a:t>ie Information über das </a:t>
            </a:r>
            <a:r>
              <a:rPr lang="de-DE" sz="2000" dirty="0"/>
              <a:t>erfolgreiche </a:t>
            </a:r>
            <a:r>
              <a:rPr lang="de-DE" sz="2000" dirty="0" smtClean="0"/>
              <a:t>Bestehen wird zentral dokumentiert.  </a:t>
            </a:r>
            <a:endParaRPr lang="de-DE" sz="2000" i="1" dirty="0"/>
          </a:p>
          <a:p>
            <a:endParaRPr lang="de-DE" sz="2400" dirty="0"/>
          </a:p>
        </p:txBody>
      </p:sp>
      <p:sp>
        <p:nvSpPr>
          <p:cNvPr id="4" name="Foliennummernplatzhalter 3">
            <a:extLst>
              <a:ext uri="{FF2B5EF4-FFF2-40B4-BE49-F238E27FC236}">
                <a16:creationId xmlns:a16="http://schemas.microsoft.com/office/drawing/2014/main" id="{4AAB06AD-742A-4EDD-81D9-CA75F2BDA56E}"/>
              </a:ext>
            </a:extLst>
          </p:cNvPr>
          <p:cNvSpPr>
            <a:spLocks noGrp="1"/>
          </p:cNvSpPr>
          <p:nvPr>
            <p:ph type="sldNum" sz="quarter" idx="2"/>
          </p:nvPr>
        </p:nvSpPr>
        <p:spPr/>
        <p:txBody>
          <a:bodyPr/>
          <a:lstStyle/>
          <a:p>
            <a:fld id="{0422464A-2AB5-40FA-AEF5-47FF1A8CBFE9}" type="slidenum">
              <a:rPr lang="de-DE" smtClean="0"/>
              <a:t>5</a:t>
            </a:fld>
            <a:endParaRPr lang="de-DE"/>
          </a:p>
        </p:txBody>
      </p:sp>
      <p:sp>
        <p:nvSpPr>
          <p:cNvPr id="5" name="Fußzeilenplatzhalter 4">
            <a:extLst>
              <a:ext uri="{FF2B5EF4-FFF2-40B4-BE49-F238E27FC236}">
                <a16:creationId xmlns:a16="http://schemas.microsoft.com/office/drawing/2014/main" id="{F19D580F-04AA-486D-8C39-4736F2C6F7CE}"/>
              </a:ext>
            </a:extLst>
          </p:cNvPr>
          <p:cNvSpPr>
            <a:spLocks noGrp="1"/>
          </p:cNvSpPr>
          <p:nvPr>
            <p:ph type="ftr" sz="quarter" idx="15"/>
          </p:nvPr>
        </p:nvSpPr>
        <p:spPr/>
        <p:txBody>
          <a:bodyPr/>
          <a:lstStyle/>
          <a:p>
            <a:r>
              <a:rPr lang="de-DE"/>
              <a:t>Pädagogische Hochschule Weingarten</a:t>
            </a:r>
          </a:p>
        </p:txBody>
      </p:sp>
    </p:spTree>
    <p:extLst>
      <p:ext uri="{BB962C8B-B14F-4D97-AF65-F5344CB8AC3E}">
        <p14:creationId xmlns:p14="http://schemas.microsoft.com/office/powerpoint/2010/main" val="2269522727"/>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D767AD80-8590-4E77-9F9B-F52AF67FE5AF}"/>
              </a:ext>
            </a:extLst>
          </p:cNvPr>
          <p:cNvSpPr>
            <a:spLocks noGrp="1"/>
          </p:cNvSpPr>
          <p:nvPr>
            <p:ph type="body" sz="quarter" idx="13"/>
          </p:nvPr>
        </p:nvSpPr>
        <p:spPr/>
        <p:txBody>
          <a:bodyPr/>
          <a:lstStyle/>
          <a:p>
            <a:r>
              <a:rPr lang="de-DE" sz="3200" dirty="0" smtClean="0">
                <a:solidFill>
                  <a:schemeClr val="tx1"/>
                </a:solidFill>
              </a:rPr>
              <a:t>Nachweis Studienleistungen </a:t>
            </a:r>
            <a:endParaRPr lang="de-DE" sz="3200" dirty="0">
              <a:solidFill>
                <a:schemeClr val="tx1"/>
              </a:solidFill>
            </a:endParaRPr>
          </a:p>
        </p:txBody>
      </p:sp>
      <p:sp>
        <p:nvSpPr>
          <p:cNvPr id="3" name="Textplatzhalter 2">
            <a:extLst>
              <a:ext uri="{FF2B5EF4-FFF2-40B4-BE49-F238E27FC236}">
                <a16:creationId xmlns:a16="http://schemas.microsoft.com/office/drawing/2014/main" id="{0F421953-4E22-4D2B-9A98-7FBC3B87C055}"/>
              </a:ext>
            </a:extLst>
          </p:cNvPr>
          <p:cNvSpPr>
            <a:spLocks noGrp="1"/>
          </p:cNvSpPr>
          <p:nvPr>
            <p:ph type="body" idx="14"/>
          </p:nvPr>
        </p:nvSpPr>
        <p:spPr>
          <a:xfrm>
            <a:off x="814388" y="1349499"/>
            <a:ext cx="7936706" cy="5094843"/>
          </a:xfrm>
        </p:spPr>
        <p:txBody>
          <a:bodyPr>
            <a:normAutofit/>
          </a:bodyPr>
          <a:lstStyle/>
          <a:p>
            <a:r>
              <a:rPr lang="de-DE" sz="1800" dirty="0"/>
              <a:t>Das erfolgreiche Absolvieren der Lehrveranstaltungen und der Studienleistungen je Modul wird </a:t>
            </a:r>
            <a:r>
              <a:rPr lang="de-DE" sz="1800" dirty="0" smtClean="0"/>
              <a:t>aufgrund der Corona-Reglements von den Dozierenden erfasst,  weitergeleitet und zentral dokumentiert. </a:t>
            </a:r>
          </a:p>
          <a:p>
            <a:r>
              <a:rPr lang="de-DE" sz="1800" dirty="0" smtClean="0"/>
              <a:t>Die Regelungen zu den Laufzetteln sind vorübergehend ausgesetzt.</a:t>
            </a:r>
          </a:p>
          <a:p>
            <a:r>
              <a:rPr lang="de-DE" sz="1800" dirty="0" smtClean="0"/>
              <a:t>Es </a:t>
            </a:r>
            <a:r>
              <a:rPr lang="de-DE" sz="1800" dirty="0"/>
              <a:t>ist vorgesehen, dass </a:t>
            </a:r>
            <a:r>
              <a:rPr lang="de-DE" sz="1800" dirty="0" smtClean="0"/>
              <a:t>die Lehrveranstaltungen</a:t>
            </a:r>
            <a:r>
              <a:rPr lang="de-DE" sz="1800" dirty="0"/>
              <a:t/>
            </a:r>
            <a:br>
              <a:rPr lang="de-DE" sz="1800" dirty="0"/>
            </a:br>
            <a:r>
              <a:rPr lang="de-DE" sz="1800" dirty="0" smtClean="0"/>
              <a:t>in zwei Semestern </a:t>
            </a:r>
            <a:r>
              <a:rPr lang="de-DE" sz="1800" dirty="0"/>
              <a:t>absolviert werden. </a:t>
            </a:r>
            <a:endParaRPr lang="de-DE" sz="1800" dirty="0" smtClean="0"/>
          </a:p>
          <a:p>
            <a:r>
              <a:rPr lang="de-DE" sz="1800" dirty="0"/>
              <a:t>Die Prüfung kann abgelegt werden, wenn die Vorlesung </a:t>
            </a:r>
            <a:br>
              <a:rPr lang="de-DE" sz="1800" dirty="0"/>
            </a:br>
            <a:r>
              <a:rPr lang="de-DE" sz="1800" dirty="0"/>
              <a:t>und das Seminar erfolgreich absolviert wurden.</a:t>
            </a:r>
          </a:p>
          <a:p>
            <a:r>
              <a:rPr lang="de-DE" sz="1800" dirty="0" smtClean="0"/>
              <a:t>Das erfolgreiche Absolvieren des ISP-Begleitseminars ist an das ISP gebunden und wird über den Bogen des Schulpraxisamtes dokumentiert. Das Begleitseminar muss nicht zwingend vor der mündlichen Prüfung absolviert worden sein.</a:t>
            </a:r>
            <a:endParaRPr lang="de-DE" sz="1800" dirty="0"/>
          </a:p>
          <a:p>
            <a:endParaRPr lang="de-DE" sz="1800" dirty="0"/>
          </a:p>
        </p:txBody>
      </p:sp>
      <p:sp>
        <p:nvSpPr>
          <p:cNvPr id="4" name="Foliennummernplatzhalter 3">
            <a:extLst>
              <a:ext uri="{FF2B5EF4-FFF2-40B4-BE49-F238E27FC236}">
                <a16:creationId xmlns:a16="http://schemas.microsoft.com/office/drawing/2014/main" id="{40E1F3BB-1D05-4941-876A-7CA5F8F87036}"/>
              </a:ext>
            </a:extLst>
          </p:cNvPr>
          <p:cNvSpPr>
            <a:spLocks noGrp="1"/>
          </p:cNvSpPr>
          <p:nvPr>
            <p:ph type="sldNum" sz="quarter" idx="2"/>
          </p:nvPr>
        </p:nvSpPr>
        <p:spPr/>
        <p:txBody>
          <a:bodyPr/>
          <a:lstStyle/>
          <a:p>
            <a:fld id="{0422464A-2AB5-40FA-AEF5-47FF1A8CBFE9}" type="slidenum">
              <a:rPr lang="de-DE" smtClean="0"/>
              <a:t>6</a:t>
            </a:fld>
            <a:endParaRPr lang="de-DE"/>
          </a:p>
        </p:txBody>
      </p:sp>
      <p:sp>
        <p:nvSpPr>
          <p:cNvPr id="5" name="Fußzeilenplatzhalter 4">
            <a:extLst>
              <a:ext uri="{FF2B5EF4-FFF2-40B4-BE49-F238E27FC236}">
                <a16:creationId xmlns:a16="http://schemas.microsoft.com/office/drawing/2014/main" id="{D68EC91D-0CDA-45E9-8061-9A925459B44E}"/>
              </a:ext>
            </a:extLst>
          </p:cNvPr>
          <p:cNvSpPr>
            <a:spLocks noGrp="1"/>
          </p:cNvSpPr>
          <p:nvPr>
            <p:ph type="ftr" sz="quarter" idx="15"/>
          </p:nvPr>
        </p:nvSpPr>
        <p:spPr/>
        <p:txBody>
          <a:bodyPr/>
          <a:lstStyle/>
          <a:p>
            <a:r>
              <a:rPr lang="de-DE"/>
              <a:t>Pädagogische Hochschule Weingarten</a:t>
            </a:r>
          </a:p>
        </p:txBody>
      </p:sp>
    </p:spTree>
    <p:extLst>
      <p:ext uri="{BB962C8B-B14F-4D97-AF65-F5344CB8AC3E}">
        <p14:creationId xmlns:p14="http://schemas.microsoft.com/office/powerpoint/2010/main" val="2181594138"/>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p:txBody>
          <a:bodyPr/>
          <a:lstStyle/>
          <a:p>
            <a:r>
              <a:rPr lang="de-DE" sz="3200" dirty="0" smtClean="0">
                <a:solidFill>
                  <a:schemeClr val="tx1"/>
                </a:solidFill>
              </a:rPr>
              <a:t>Modulprüfung: Prüfungsleistung</a:t>
            </a:r>
            <a:endParaRPr lang="de-DE" sz="3200" dirty="0">
              <a:solidFill>
                <a:schemeClr val="tx1"/>
              </a:solidFill>
            </a:endParaRPr>
          </a:p>
        </p:txBody>
      </p:sp>
      <p:sp>
        <p:nvSpPr>
          <p:cNvPr id="3" name="Textplatzhalter 2"/>
          <p:cNvSpPr>
            <a:spLocks noGrp="1"/>
          </p:cNvSpPr>
          <p:nvPr>
            <p:ph type="body" idx="14"/>
          </p:nvPr>
        </p:nvSpPr>
        <p:spPr>
          <a:xfrm>
            <a:off x="814388" y="1349500"/>
            <a:ext cx="7936706" cy="5180334"/>
          </a:xfrm>
        </p:spPr>
        <p:txBody>
          <a:bodyPr>
            <a:noAutofit/>
          </a:bodyPr>
          <a:lstStyle/>
          <a:p>
            <a:pPr>
              <a:spcBef>
                <a:spcPts val="0"/>
              </a:spcBef>
            </a:pPr>
            <a:r>
              <a:rPr lang="de-DE" sz="1400" dirty="0" smtClean="0"/>
              <a:t>Modulprüfung im Modul BA GS EW 2:</a:t>
            </a:r>
          </a:p>
          <a:p>
            <a:pPr>
              <a:spcBef>
                <a:spcPts val="0"/>
              </a:spcBef>
            </a:pPr>
            <a:r>
              <a:rPr lang="de-DE" sz="1400" b="1" dirty="0"/>
              <a:t>20 minütige mündliche Modulprüfung (2 Prüfende)</a:t>
            </a:r>
            <a:endParaRPr lang="de-DE" sz="1400" dirty="0"/>
          </a:p>
          <a:p>
            <a:pPr>
              <a:spcBef>
                <a:spcPts val="0"/>
              </a:spcBef>
            </a:pPr>
            <a:r>
              <a:rPr lang="de-DE" sz="1400" dirty="0"/>
              <a:t>Anmeldung zur Prüfung über </a:t>
            </a:r>
            <a:r>
              <a:rPr lang="de-DE" sz="1400" dirty="0" err="1" smtClean="0"/>
              <a:t>lsf</a:t>
            </a:r>
            <a:r>
              <a:rPr lang="de-DE" sz="1400" dirty="0" smtClean="0"/>
              <a:t> zu den Terminen des Prüfungsamtes. </a:t>
            </a:r>
            <a:endParaRPr lang="de-DE" sz="1400" dirty="0"/>
          </a:p>
          <a:p>
            <a:pPr>
              <a:spcBef>
                <a:spcPts val="0"/>
              </a:spcBef>
            </a:pPr>
            <a:r>
              <a:rPr lang="de-DE" sz="1400" dirty="0"/>
              <a:t>Keine Anmeldung und kein Anspruch im Hinblick auf spezifische Prüfer*innen.</a:t>
            </a:r>
          </a:p>
          <a:p>
            <a:pPr>
              <a:spcBef>
                <a:spcPts val="0"/>
              </a:spcBef>
            </a:pPr>
            <a:r>
              <a:rPr lang="de-DE" sz="1400" dirty="0"/>
              <a:t> </a:t>
            </a:r>
          </a:p>
          <a:p>
            <a:pPr>
              <a:spcBef>
                <a:spcPts val="0"/>
              </a:spcBef>
            </a:pPr>
            <a:r>
              <a:rPr lang="de-DE" sz="1400" dirty="0"/>
              <a:t>Die Prüfungstage finden innerhalb der Prüfungswoche statt. Der genaue Prüfungsplan wird nach der Prüfungsanmeldung erstellt und liegt ca. eine Woche vor Ende der Vorlesungszeit vor.</a:t>
            </a:r>
          </a:p>
          <a:p>
            <a:pPr>
              <a:spcBef>
                <a:spcPts val="0"/>
              </a:spcBef>
            </a:pPr>
            <a:r>
              <a:rPr lang="de-DE" sz="1400" dirty="0"/>
              <a:t>Die Prüfungsberatung findet über die VL des Moduls statt sowie im je gewählten Seminar mit forschendem Schwerpunkt.</a:t>
            </a:r>
            <a:endParaRPr lang="de-DE" sz="1200" dirty="0"/>
          </a:p>
          <a:p>
            <a:pPr>
              <a:spcBef>
                <a:spcPts val="0"/>
              </a:spcBef>
            </a:pPr>
            <a:r>
              <a:rPr lang="de-DE" sz="1200" b="1" dirty="0"/>
              <a:t> </a:t>
            </a:r>
            <a:endParaRPr lang="de-DE" sz="1200" dirty="0"/>
          </a:p>
          <a:p>
            <a:pPr>
              <a:spcBef>
                <a:spcPts val="0"/>
              </a:spcBef>
            </a:pPr>
            <a:r>
              <a:rPr lang="de-DE" sz="1200" b="1" u="sng" dirty="0"/>
              <a:t>Inhalte der Prüfung</a:t>
            </a:r>
            <a:endParaRPr lang="de-DE" sz="1200" dirty="0"/>
          </a:p>
          <a:p>
            <a:pPr>
              <a:spcBef>
                <a:spcPts val="0"/>
              </a:spcBef>
            </a:pPr>
            <a:r>
              <a:rPr lang="de-DE" sz="1200" b="1" dirty="0"/>
              <a:t>In Bezug zur Vorlesung:</a:t>
            </a:r>
            <a:endParaRPr lang="de-DE" sz="1200" dirty="0"/>
          </a:p>
          <a:p>
            <a:pPr marL="171450" lvl="0" indent="-171450">
              <a:spcBef>
                <a:spcPts val="0"/>
              </a:spcBef>
              <a:buFont typeface="Arial" panose="020B0604020202020204" pitchFamily="34" charset="0"/>
              <a:buChar char="•"/>
            </a:pPr>
            <a:r>
              <a:rPr lang="de-DE" sz="1200" dirty="0"/>
              <a:t>Zugänge zu Forschung, vertiefte Kenntnisse in Forschungsmethodik, vertiefte Kenntnisse bzgl. aktueller Fragestellungen grundschulpädagogischer Forschung</a:t>
            </a:r>
          </a:p>
          <a:p>
            <a:pPr marL="171450" lvl="0" indent="-171450">
              <a:spcBef>
                <a:spcPts val="0"/>
              </a:spcBef>
              <a:buFont typeface="Arial" panose="020B0604020202020204" pitchFamily="34" charset="0"/>
              <a:buChar char="•"/>
            </a:pPr>
            <a:r>
              <a:rPr lang="de-DE" sz="1200" dirty="0"/>
              <a:t>Zugänge zu Forschendem Lernen als Moment der eigenen Professionalisierung </a:t>
            </a:r>
          </a:p>
          <a:p>
            <a:pPr marL="171450" lvl="0" indent="-171450">
              <a:spcBef>
                <a:spcPts val="0"/>
              </a:spcBef>
              <a:buFont typeface="Arial" panose="020B0604020202020204" pitchFamily="34" charset="0"/>
              <a:buChar char="•"/>
            </a:pPr>
            <a:r>
              <a:rPr lang="de-DE" sz="1200" dirty="0"/>
              <a:t>zentrale Perspektiven der Forschung zur Grundschulpädagogik mit Aspekten wie pädagogische und didaktische Fragen des Grundschulunterrichts, Anfangsunterricht</a:t>
            </a:r>
          </a:p>
          <a:p>
            <a:pPr>
              <a:spcBef>
                <a:spcPts val="0"/>
              </a:spcBef>
            </a:pPr>
            <a:r>
              <a:rPr lang="de-DE" sz="1200" b="1" dirty="0"/>
              <a:t>In Bezug zum Seminar</a:t>
            </a:r>
            <a:r>
              <a:rPr lang="de-DE" sz="1200" dirty="0"/>
              <a:t> </a:t>
            </a:r>
            <a:r>
              <a:rPr lang="de-DE" sz="1200" b="1" dirty="0"/>
              <a:t>mit forschendem Schwerpunkt :</a:t>
            </a:r>
            <a:endParaRPr lang="de-DE" sz="1200" dirty="0"/>
          </a:p>
          <a:p>
            <a:pPr marL="171450" lvl="0" indent="-171450">
              <a:spcBef>
                <a:spcPts val="0"/>
              </a:spcBef>
              <a:buFont typeface="Arial" panose="020B0604020202020204" pitchFamily="34" charset="0"/>
              <a:buChar char="•"/>
            </a:pPr>
            <a:r>
              <a:rPr lang="de-DE" sz="1200" dirty="0"/>
              <a:t>Forschungsvorgehen anhand einer thematisch aus dem Seminar entwickelten Fragestellung skizzieren und forschungsmethodische Umsetzungsaspekte am Beispiel entwickeln</a:t>
            </a:r>
          </a:p>
          <a:p>
            <a:pPr marL="171450" lvl="0" indent="-171450">
              <a:spcBef>
                <a:spcPts val="0"/>
              </a:spcBef>
              <a:buFont typeface="Arial" panose="020B0604020202020204" pitchFamily="34" charset="0"/>
              <a:buChar char="•"/>
            </a:pPr>
            <a:r>
              <a:rPr lang="de-DE" sz="1200" dirty="0"/>
              <a:t>eigenen Kompetenzerwerb exemplarisch ausgehend von Thematiken des Seminars in Relation zu den Querschnittsthemen/Leitfragen des Bildungsplans </a:t>
            </a:r>
            <a:r>
              <a:rPr lang="de-DE" sz="1200" dirty="0" smtClean="0"/>
              <a:t>reflektieren</a:t>
            </a:r>
            <a:endParaRPr lang="de-DE" sz="900" dirty="0"/>
          </a:p>
        </p:txBody>
      </p:sp>
      <p:sp>
        <p:nvSpPr>
          <p:cNvPr id="4" name="Foliennummernplatzhalter 3"/>
          <p:cNvSpPr>
            <a:spLocks noGrp="1"/>
          </p:cNvSpPr>
          <p:nvPr>
            <p:ph type="sldNum" sz="quarter" idx="2"/>
          </p:nvPr>
        </p:nvSpPr>
        <p:spPr/>
        <p:txBody>
          <a:bodyPr/>
          <a:lstStyle/>
          <a:p>
            <a:fld id="{0422464A-2AB5-40FA-AEF5-47FF1A8CBFE9}" type="slidenum">
              <a:rPr lang="de-DE" smtClean="0"/>
              <a:t>7</a:t>
            </a:fld>
            <a:endParaRPr lang="de-DE"/>
          </a:p>
        </p:txBody>
      </p:sp>
      <p:sp>
        <p:nvSpPr>
          <p:cNvPr id="5" name="Fußzeilenplatzhalter 4"/>
          <p:cNvSpPr>
            <a:spLocks noGrp="1"/>
          </p:cNvSpPr>
          <p:nvPr>
            <p:ph type="ftr" sz="quarter" idx="15"/>
          </p:nvPr>
        </p:nvSpPr>
        <p:spPr/>
        <p:txBody>
          <a:bodyPr/>
          <a:lstStyle/>
          <a:p>
            <a:r>
              <a:rPr lang="de-DE" smtClean="0"/>
              <a:t>Pädagogische Hochschule Weingarten</a:t>
            </a:r>
            <a:endParaRPr lang="de-DE"/>
          </a:p>
        </p:txBody>
      </p:sp>
    </p:spTree>
    <p:extLst>
      <p:ext uri="{BB962C8B-B14F-4D97-AF65-F5344CB8AC3E}">
        <p14:creationId xmlns:p14="http://schemas.microsoft.com/office/powerpoint/2010/main" val="3391194558"/>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3"/>
          </p:nvPr>
        </p:nvSpPr>
        <p:spPr/>
        <p:txBody>
          <a:bodyPr/>
          <a:lstStyle/>
          <a:p>
            <a:r>
              <a:rPr lang="de-DE" sz="3200" dirty="0" smtClean="0">
                <a:solidFill>
                  <a:schemeClr val="tx1"/>
                </a:solidFill>
              </a:rPr>
              <a:t>Vorbereitung zur mündlichen Prüfung</a:t>
            </a:r>
            <a:endParaRPr lang="de-DE" sz="3200" dirty="0">
              <a:solidFill>
                <a:schemeClr val="tx1"/>
              </a:solidFill>
            </a:endParaRPr>
          </a:p>
        </p:txBody>
      </p:sp>
      <p:sp>
        <p:nvSpPr>
          <p:cNvPr id="3" name="Textplatzhalter 2"/>
          <p:cNvSpPr>
            <a:spLocks noGrp="1"/>
          </p:cNvSpPr>
          <p:nvPr>
            <p:ph type="body" idx="14"/>
          </p:nvPr>
        </p:nvSpPr>
        <p:spPr/>
        <p:txBody>
          <a:bodyPr>
            <a:normAutofit fontScale="70000" lnSpcReduction="20000"/>
          </a:bodyPr>
          <a:lstStyle/>
          <a:p>
            <a:pPr>
              <a:spcBef>
                <a:spcPts val="0"/>
              </a:spcBef>
            </a:pPr>
            <a:r>
              <a:rPr lang="de-DE" sz="2400" b="1" u="sng" dirty="0"/>
              <a:t>Orientierungsliteratur</a:t>
            </a:r>
            <a:endParaRPr lang="de-DE" sz="2400" dirty="0"/>
          </a:p>
          <a:p>
            <a:pPr>
              <a:spcBef>
                <a:spcPts val="0"/>
              </a:spcBef>
            </a:pPr>
            <a:r>
              <a:rPr lang="de-DE" sz="2400" dirty="0"/>
              <a:t>Vorbereitung und Prüfungsgespräch erfolgen in Anlehnung an die Lehre im Modul literaturbasiert. </a:t>
            </a:r>
            <a:endParaRPr lang="de-DE" sz="2400" dirty="0" smtClean="0"/>
          </a:p>
          <a:p>
            <a:pPr marL="457200" indent="-457200">
              <a:spcBef>
                <a:spcPts val="0"/>
              </a:spcBef>
              <a:buFont typeface="+mj-lt"/>
              <a:buAutoNum type="arabicPeriod"/>
            </a:pPr>
            <a:r>
              <a:rPr lang="de-DE" sz="2400" dirty="0" smtClean="0"/>
              <a:t>Literaturempfehlungen </a:t>
            </a:r>
            <a:r>
              <a:rPr lang="de-DE" sz="2400" dirty="0"/>
              <a:t>werden gestellt </a:t>
            </a:r>
            <a:r>
              <a:rPr lang="de-DE" sz="2400" dirty="0" smtClean="0"/>
              <a:t>zu Forschung </a:t>
            </a:r>
            <a:r>
              <a:rPr lang="de-DE" sz="2400" dirty="0"/>
              <a:t>und </a:t>
            </a:r>
            <a:r>
              <a:rPr lang="de-DE" sz="2400" dirty="0" smtClean="0"/>
              <a:t>aktuellen </a:t>
            </a:r>
            <a:r>
              <a:rPr lang="de-DE" sz="2400" dirty="0"/>
              <a:t>Forschungsperspektiven in der Grundschulpädagogik</a:t>
            </a:r>
          </a:p>
          <a:p>
            <a:pPr marL="457200" lvl="0" indent="-457200">
              <a:spcBef>
                <a:spcPts val="0"/>
              </a:spcBef>
              <a:buFont typeface="+mj-lt"/>
              <a:buAutoNum type="arabicPeriod"/>
            </a:pPr>
            <a:r>
              <a:rPr lang="de-DE" sz="2400" dirty="0"/>
              <a:t>Zentralen Perspektiven der Grundschulpädagogik (einschließlich Anfangsunterricht)</a:t>
            </a:r>
          </a:p>
          <a:p>
            <a:pPr marL="457200" lvl="0" indent="-457200">
              <a:spcBef>
                <a:spcPts val="0"/>
              </a:spcBef>
              <a:buFont typeface="+mj-lt"/>
              <a:buAutoNum type="arabicPeriod"/>
            </a:pPr>
            <a:r>
              <a:rPr lang="de-DE" sz="2400" dirty="0"/>
              <a:t>Entwicklung von Forschungsfrage + Forschungsdesign (Seminar)</a:t>
            </a:r>
          </a:p>
          <a:p>
            <a:pPr marL="457200" lvl="0" indent="-457200">
              <a:spcBef>
                <a:spcPts val="0"/>
              </a:spcBef>
              <a:buFont typeface="+mj-lt"/>
              <a:buAutoNum type="arabicPeriod"/>
            </a:pPr>
            <a:r>
              <a:rPr lang="de-DE" sz="2400" dirty="0"/>
              <a:t>Querschnittsthemen/Leitfragen des </a:t>
            </a:r>
            <a:r>
              <a:rPr lang="de-DE" sz="2400" dirty="0" smtClean="0"/>
              <a:t>Bildungsplans</a:t>
            </a:r>
          </a:p>
          <a:p>
            <a:pPr marL="457200" lvl="0" indent="-457200">
              <a:spcBef>
                <a:spcPts val="0"/>
              </a:spcBef>
              <a:buFont typeface="+mj-lt"/>
              <a:buAutoNum type="arabicPeriod"/>
            </a:pPr>
            <a:endParaRPr lang="de-DE" sz="2400" dirty="0"/>
          </a:p>
          <a:p>
            <a:pPr>
              <a:spcBef>
                <a:spcPts val="0"/>
              </a:spcBef>
            </a:pPr>
            <a:r>
              <a:rPr lang="de-DE" sz="2400" dirty="0"/>
              <a:t>Die Literaturbasis zu 1. und 2. ist für alle zu Prüfenden einheitlich. </a:t>
            </a:r>
            <a:br>
              <a:rPr lang="de-DE" sz="2400" dirty="0"/>
            </a:br>
            <a:r>
              <a:rPr lang="de-DE" sz="2400" dirty="0"/>
              <a:t>3. und 4. bezieht sich auf je spezifische Literatur aus dem jeweiligen Seminar</a:t>
            </a:r>
            <a:r>
              <a:rPr lang="de-DE" sz="2400" dirty="0" smtClean="0"/>
              <a:t>.</a:t>
            </a:r>
          </a:p>
          <a:p>
            <a:pPr>
              <a:spcBef>
                <a:spcPts val="0"/>
              </a:spcBef>
            </a:pPr>
            <a:endParaRPr lang="de-DE" sz="2400" dirty="0"/>
          </a:p>
          <a:p>
            <a:pPr>
              <a:spcBef>
                <a:spcPts val="0"/>
              </a:spcBef>
            </a:pPr>
            <a:r>
              <a:rPr lang="de-DE" sz="2400" b="1" u="sng" dirty="0" smtClean="0">
                <a:solidFill>
                  <a:schemeClr val="tx1"/>
                </a:solidFill>
              </a:rPr>
              <a:t>Forschungsskizze</a:t>
            </a:r>
          </a:p>
          <a:p>
            <a:pPr>
              <a:spcBef>
                <a:spcPts val="0"/>
              </a:spcBef>
            </a:pPr>
            <a:r>
              <a:rPr lang="de-DE" sz="2400" dirty="0" smtClean="0"/>
              <a:t>Im Rahmen des Seminars wird eine einseitige Forschungsskizze entwickelt, die vorbereitend zur mündlichen Prüfung den Prüfenden abgegeben werden kann. Sie bildet den Ausgangspunkt für das Prüfungsgespräch im Schwerpunktteil des mündlichen Prüfung.</a:t>
            </a:r>
          </a:p>
          <a:p>
            <a:pPr>
              <a:spcBef>
                <a:spcPts val="0"/>
              </a:spcBef>
            </a:pPr>
            <a:endParaRPr lang="de-DE" sz="2400" dirty="0"/>
          </a:p>
        </p:txBody>
      </p:sp>
      <p:sp>
        <p:nvSpPr>
          <p:cNvPr id="4" name="Foliennummernplatzhalter 3"/>
          <p:cNvSpPr>
            <a:spLocks noGrp="1"/>
          </p:cNvSpPr>
          <p:nvPr>
            <p:ph type="sldNum" sz="quarter" idx="2"/>
          </p:nvPr>
        </p:nvSpPr>
        <p:spPr/>
        <p:txBody>
          <a:bodyPr/>
          <a:lstStyle/>
          <a:p>
            <a:fld id="{0422464A-2AB5-40FA-AEF5-47FF1A8CBFE9}" type="slidenum">
              <a:rPr lang="de-DE" smtClean="0"/>
              <a:t>8</a:t>
            </a:fld>
            <a:endParaRPr lang="de-DE"/>
          </a:p>
        </p:txBody>
      </p:sp>
      <p:sp>
        <p:nvSpPr>
          <p:cNvPr id="5" name="Fußzeilenplatzhalter 4"/>
          <p:cNvSpPr>
            <a:spLocks noGrp="1"/>
          </p:cNvSpPr>
          <p:nvPr>
            <p:ph type="ftr" sz="quarter" idx="15"/>
          </p:nvPr>
        </p:nvSpPr>
        <p:spPr/>
        <p:txBody>
          <a:bodyPr/>
          <a:lstStyle/>
          <a:p>
            <a:r>
              <a:rPr lang="de-DE" smtClean="0"/>
              <a:t>Pädagogische Hochschule Weingarten</a:t>
            </a:r>
            <a:endParaRPr lang="de-DE"/>
          </a:p>
        </p:txBody>
      </p:sp>
    </p:spTree>
    <p:extLst>
      <p:ext uri="{BB962C8B-B14F-4D97-AF65-F5344CB8AC3E}">
        <p14:creationId xmlns:p14="http://schemas.microsoft.com/office/powerpoint/2010/main" val="43817841"/>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3831A4D7-BFCF-4D29-895F-9F482CA5FE6A}"/>
              </a:ext>
            </a:extLst>
          </p:cNvPr>
          <p:cNvSpPr>
            <a:spLocks noGrp="1"/>
          </p:cNvSpPr>
          <p:nvPr>
            <p:ph type="body" sz="quarter" idx="13"/>
          </p:nvPr>
        </p:nvSpPr>
        <p:spPr/>
        <p:txBody>
          <a:bodyPr/>
          <a:lstStyle/>
          <a:p>
            <a:r>
              <a:rPr lang="de-DE" sz="3200" dirty="0">
                <a:solidFill>
                  <a:schemeClr val="tx1"/>
                </a:solidFill>
              </a:rPr>
              <a:t>Zu erwerbende Kompetenzen </a:t>
            </a:r>
          </a:p>
        </p:txBody>
      </p:sp>
      <p:sp>
        <p:nvSpPr>
          <p:cNvPr id="3" name="Textplatzhalter 2">
            <a:extLst>
              <a:ext uri="{FF2B5EF4-FFF2-40B4-BE49-F238E27FC236}">
                <a16:creationId xmlns:a16="http://schemas.microsoft.com/office/drawing/2014/main" id="{305516E7-3C8F-4D12-9DF2-DC7F6470F300}"/>
              </a:ext>
            </a:extLst>
          </p:cNvPr>
          <p:cNvSpPr>
            <a:spLocks noGrp="1"/>
          </p:cNvSpPr>
          <p:nvPr>
            <p:ph type="body" idx="14"/>
          </p:nvPr>
        </p:nvSpPr>
        <p:spPr>
          <a:xfrm>
            <a:off x="814388" y="1349499"/>
            <a:ext cx="8217070" cy="4621113"/>
          </a:xfrm>
        </p:spPr>
        <p:txBody>
          <a:bodyPr>
            <a:noAutofit/>
          </a:bodyPr>
          <a:lstStyle/>
          <a:p>
            <a:pPr>
              <a:spcBef>
                <a:spcPts val="0"/>
              </a:spcBef>
            </a:pPr>
            <a:r>
              <a:rPr lang="de-DE" sz="1800" dirty="0"/>
              <a:t>Die Absolventinnen und Absolventen</a:t>
            </a:r>
          </a:p>
          <a:p>
            <a:pPr marL="285750" indent="-285750">
              <a:spcBef>
                <a:spcPts val="0"/>
              </a:spcBef>
              <a:buFont typeface="Arial" panose="020B0604020202020204" pitchFamily="34" charset="0"/>
              <a:buChar char="•"/>
            </a:pPr>
            <a:r>
              <a:rPr lang="de-DE" sz="1800" dirty="0"/>
              <a:t>können Lernsituationen und Unterricht sach-, fach- und adressatengerecht planen, gestalten, reflektieren und begründen, damit Lern- und Entwicklungsprozesse gelingen, und hinsichtlich der Bedingungen und Wirkungen analysieren,</a:t>
            </a:r>
          </a:p>
          <a:p>
            <a:pPr marL="285750" indent="-285750">
              <a:spcBef>
                <a:spcPts val="0"/>
              </a:spcBef>
              <a:buFont typeface="Arial" panose="020B0604020202020204" pitchFamily="34" charset="0"/>
              <a:buChar char="•"/>
            </a:pPr>
            <a:r>
              <a:rPr lang="de-DE" sz="1800" dirty="0"/>
              <a:t>kennen Theorien, Modelle und Konzepte der Gestaltung von Lernsituationen und können methodisch-didaktische sowie pädagogische Entscheidungen theoriegestützt und empirisch treffen,</a:t>
            </a:r>
          </a:p>
          <a:p>
            <a:pPr marL="285750" indent="-285750">
              <a:spcBef>
                <a:spcPts val="0"/>
              </a:spcBef>
              <a:buFont typeface="Arial" panose="020B0604020202020204" pitchFamily="34" charset="0"/>
              <a:buChar char="•"/>
            </a:pPr>
            <a:r>
              <a:rPr lang="de-DE" sz="1800" dirty="0"/>
              <a:t>können unterschiedliche Lernvoraussetzungen diagnostizieren und auf dieser Grundlage Methoden der Förderung selbstbestimmten, eigenverantwortlichen und kooperativen Lernens und Arbeitens umsetzen,</a:t>
            </a:r>
          </a:p>
          <a:p>
            <a:pPr marL="285750" indent="-285750">
              <a:spcBef>
                <a:spcPts val="0"/>
              </a:spcBef>
              <a:buFont typeface="Arial" panose="020B0604020202020204" pitchFamily="34" charset="0"/>
              <a:buChar char="•"/>
            </a:pPr>
            <a:r>
              <a:rPr lang="de-DE" sz="1800" dirty="0"/>
              <a:t>kennen Werte und Normen und können diese unter Berücksichtigung der geschichtlichen Entwicklung und kulturellen Heterogenität im Rahmen ihrer Erziehungsaufgabe reflektieren,</a:t>
            </a:r>
          </a:p>
          <a:p>
            <a:pPr marL="285750" indent="-285750">
              <a:spcBef>
                <a:spcPts val="0"/>
              </a:spcBef>
              <a:buFont typeface="Arial" panose="020B0604020202020204" pitchFamily="34" charset="0"/>
              <a:buChar char="•"/>
            </a:pPr>
            <a:r>
              <a:rPr lang="de-DE" sz="1800" dirty="0"/>
              <a:t>reflektieren Maßnahmen zur Unterstützung selbstbestimmten Urteilens und Handelns von Schülerinnen und Schülern,</a:t>
            </a:r>
          </a:p>
          <a:p>
            <a:pPr marL="285750" indent="-285750">
              <a:spcBef>
                <a:spcPts val="0"/>
              </a:spcBef>
              <a:buFont typeface="Arial" panose="020B0604020202020204" pitchFamily="34" charset="0"/>
              <a:buChar char="•"/>
            </a:pPr>
            <a:endParaRPr lang="de-DE" sz="1800" dirty="0"/>
          </a:p>
        </p:txBody>
      </p:sp>
      <p:sp>
        <p:nvSpPr>
          <p:cNvPr id="4" name="Foliennummernplatzhalter 3">
            <a:extLst>
              <a:ext uri="{FF2B5EF4-FFF2-40B4-BE49-F238E27FC236}">
                <a16:creationId xmlns:a16="http://schemas.microsoft.com/office/drawing/2014/main" id="{00699CC8-C2F6-4F77-863F-5C1D435EB464}"/>
              </a:ext>
            </a:extLst>
          </p:cNvPr>
          <p:cNvSpPr>
            <a:spLocks noGrp="1"/>
          </p:cNvSpPr>
          <p:nvPr>
            <p:ph type="sldNum" sz="quarter" idx="2"/>
          </p:nvPr>
        </p:nvSpPr>
        <p:spPr/>
        <p:txBody>
          <a:bodyPr/>
          <a:lstStyle/>
          <a:p>
            <a:fld id="{0422464A-2AB5-40FA-AEF5-47FF1A8CBFE9}" type="slidenum">
              <a:rPr lang="de-DE" smtClean="0"/>
              <a:t>9</a:t>
            </a:fld>
            <a:endParaRPr lang="de-DE"/>
          </a:p>
        </p:txBody>
      </p:sp>
      <p:sp>
        <p:nvSpPr>
          <p:cNvPr id="5" name="Fußzeilenplatzhalter 4">
            <a:extLst>
              <a:ext uri="{FF2B5EF4-FFF2-40B4-BE49-F238E27FC236}">
                <a16:creationId xmlns:a16="http://schemas.microsoft.com/office/drawing/2014/main" id="{522E8955-76A6-4FD9-B9EB-8648AA143F25}"/>
              </a:ext>
            </a:extLst>
          </p:cNvPr>
          <p:cNvSpPr>
            <a:spLocks noGrp="1"/>
          </p:cNvSpPr>
          <p:nvPr>
            <p:ph type="ftr" sz="quarter" idx="15"/>
          </p:nvPr>
        </p:nvSpPr>
        <p:spPr/>
        <p:txBody>
          <a:bodyPr/>
          <a:lstStyle/>
          <a:p>
            <a:r>
              <a:rPr lang="de-DE" dirty="0"/>
              <a:t>Pädagogische Hochschule Weingarten</a:t>
            </a:r>
          </a:p>
        </p:txBody>
      </p:sp>
    </p:spTree>
    <p:extLst>
      <p:ext uri="{BB962C8B-B14F-4D97-AF65-F5344CB8AC3E}">
        <p14:creationId xmlns:p14="http://schemas.microsoft.com/office/powerpoint/2010/main" val="3923844559"/>
      </p:ext>
    </p:extLst>
  </p:cSld>
  <p:clrMapOvr>
    <a:masterClrMapping/>
  </p:clrMapOvr>
  <p:transition spd="med"/>
</p:sld>
</file>

<file path=ppt/theme/theme1.xml><?xml version="1.0" encoding="utf-8"?>
<a:theme xmlns:a="http://schemas.openxmlformats.org/drawingml/2006/main" name="1_PH">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Hyperion">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831100"/>
        </a:solidFill>
        <a:ln w="254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7747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Neue Light"/>
            <a:ea typeface="Helvetica Neue Light"/>
            <a:cs typeface="Helvetica Neue Light"/>
            <a:sym typeface="Helvetica Neue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774700" rtl="0" fontAlgn="auto" latinLnBrk="0" hangingPunct="0">
          <a:lnSpc>
            <a:spcPct val="100000"/>
          </a:lnSpc>
          <a:spcBef>
            <a:spcPts val="0"/>
          </a:spcBef>
          <a:spcAft>
            <a:spcPts val="0"/>
          </a:spcAft>
          <a:buClrTx/>
          <a:buSzTx/>
          <a:buFontTx/>
          <a:buNone/>
          <a:tabLst/>
          <a:defRPr kumimoji="0" sz="4400" b="0" i="0" u="none" strike="noStrike" cap="none" spc="0" normalizeH="0" baseline="0">
            <a:ln>
              <a:noFill/>
            </a:ln>
            <a:solidFill>
              <a:srgbClr val="000000"/>
            </a:solidFill>
            <a:effectLst/>
            <a:uFillTx/>
            <a:latin typeface="Helvetica Neue Light"/>
            <a:ea typeface="Helvetica Neue Light"/>
            <a:cs typeface="Helvetica Neue Light"/>
            <a:sym typeface="Helvetica Neue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PH" id="{6BCA6DD7-2113-4DAE-BFEA-6568CDDEDA95}" vid="{59070DFD-95CB-4C81-BE08-59C504DA4EC2}"/>
    </a:ext>
  </a:extLst>
</a:theme>
</file>

<file path=docProps/app.xml><?xml version="1.0" encoding="utf-8"?>
<Properties xmlns="http://schemas.openxmlformats.org/officeDocument/2006/extended-properties" xmlns:vt="http://schemas.openxmlformats.org/officeDocument/2006/docPropsVTypes">
  <Template/>
  <TotalTime>0</TotalTime>
  <Words>1350</Words>
  <Application>Microsoft Office PowerPoint</Application>
  <PresentationFormat>Bildschirmpräsentation (4:3)</PresentationFormat>
  <Paragraphs>144</Paragraphs>
  <Slides>14</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14</vt:i4>
      </vt:variant>
    </vt:vector>
  </HeadingPairs>
  <TitlesOfParts>
    <vt:vector size="21" baseType="lpstr">
      <vt:lpstr>Arial</vt:lpstr>
      <vt:lpstr>Calibri</vt:lpstr>
      <vt:lpstr>Constantia</vt:lpstr>
      <vt:lpstr>Helvetica Neue</vt:lpstr>
      <vt:lpstr>Helvetica Neue Light</vt:lpstr>
      <vt:lpstr>Wingdings</vt:lpstr>
      <vt:lpstr>1_PH</vt:lpstr>
      <vt:lpstr>Informationen zum  Modul BA Lehramt GS EW 2 </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Jenny</dc:creator>
  <cp:lastModifiedBy>Pedrazzoli Corinna</cp:lastModifiedBy>
  <cp:revision>24</cp:revision>
  <dcterms:created xsi:type="dcterms:W3CDTF">2020-04-14T14:50:04Z</dcterms:created>
  <dcterms:modified xsi:type="dcterms:W3CDTF">2021-07-13T12:14:06Z</dcterms:modified>
</cp:coreProperties>
</file>