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2" r:id="rId2"/>
    <p:sldId id="256" r:id="rId3"/>
    <p:sldId id="280" r:id="rId4"/>
    <p:sldId id="279" r:id="rId5"/>
    <p:sldId id="282" r:id="rId6"/>
    <p:sldId id="284" r:id="rId7"/>
    <p:sldId id="283" r:id="rId8"/>
    <p:sldId id="285" r:id="rId9"/>
  </p:sldIdLst>
  <p:sldSz cx="16256000" cy="130048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7747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 Light"/>
        <a:ea typeface="Helvetica Neue Light"/>
        <a:cs typeface="Helvetica Neue Light"/>
        <a:sym typeface="Helvetica Neue Light"/>
      </a:defRPr>
    </a:lvl1pPr>
    <a:lvl2pPr marL="0" marR="0" indent="342900" algn="ctr" defTabSz="7747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 Light"/>
        <a:ea typeface="Helvetica Neue Light"/>
        <a:cs typeface="Helvetica Neue Light"/>
        <a:sym typeface="Helvetica Neue Light"/>
      </a:defRPr>
    </a:lvl2pPr>
    <a:lvl3pPr marL="0" marR="0" indent="685800" algn="ctr" defTabSz="7747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 Light"/>
        <a:ea typeface="Helvetica Neue Light"/>
        <a:cs typeface="Helvetica Neue Light"/>
        <a:sym typeface="Helvetica Neue Light"/>
      </a:defRPr>
    </a:lvl3pPr>
    <a:lvl4pPr marL="0" marR="0" indent="1028700" algn="ctr" defTabSz="7747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 Light"/>
        <a:ea typeface="Helvetica Neue Light"/>
        <a:cs typeface="Helvetica Neue Light"/>
        <a:sym typeface="Helvetica Neue Light"/>
      </a:defRPr>
    </a:lvl4pPr>
    <a:lvl5pPr marL="0" marR="0" indent="1371600" algn="ctr" defTabSz="7747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 Light"/>
        <a:ea typeface="Helvetica Neue Light"/>
        <a:cs typeface="Helvetica Neue Light"/>
        <a:sym typeface="Helvetica Neue Light"/>
      </a:defRPr>
    </a:lvl5pPr>
    <a:lvl6pPr marL="0" marR="0" indent="1714500" algn="ctr" defTabSz="7747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 Light"/>
        <a:ea typeface="Helvetica Neue Light"/>
        <a:cs typeface="Helvetica Neue Light"/>
        <a:sym typeface="Helvetica Neue Light"/>
      </a:defRPr>
    </a:lvl6pPr>
    <a:lvl7pPr marL="0" marR="0" indent="2057400" algn="ctr" defTabSz="7747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 Light"/>
        <a:ea typeface="Helvetica Neue Light"/>
        <a:cs typeface="Helvetica Neue Light"/>
        <a:sym typeface="Helvetica Neue Light"/>
      </a:defRPr>
    </a:lvl7pPr>
    <a:lvl8pPr marL="0" marR="0" indent="2400300" algn="ctr" defTabSz="7747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 Light"/>
        <a:ea typeface="Helvetica Neue Light"/>
        <a:cs typeface="Helvetica Neue Light"/>
        <a:sym typeface="Helvetica Neue Light"/>
      </a:defRPr>
    </a:lvl8pPr>
    <a:lvl9pPr marL="0" marR="0" indent="2743200" algn="ctr" defTabSz="7747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 Light"/>
        <a:ea typeface="Helvetica Neue Light"/>
        <a:cs typeface="Helvetica Neue Light"/>
        <a:sym typeface="Helvetica Neue Light"/>
      </a:defRPr>
    </a:lvl9pPr>
  </p:defaultTextStyle>
  <p:extLst>
    <p:ext uri="{EFAFB233-063F-42B5-8137-9DF3F51BA10A}">
      <p15:sldGuideLst xmlns:p15="http://schemas.microsoft.com/office/powerpoint/2012/main">
        <p15:guide id="1" orient="horz" pos="4096" userDrawn="1">
          <p15:clr>
            <a:srgbClr val="A4A3A4"/>
          </p15:clr>
        </p15:guide>
        <p15:guide id="2" pos="5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89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8F44A2F1-9E1F-4B54-A3A2-5F16C0AD49E2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2D2D2">
              <a:alpha val="30000"/>
            </a:srgbClr>
          </a:solidFill>
        </a:fill>
      </a:tcStyle>
    </a:band2H>
    <a:firstCo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CBCBCB"/>
          </a:solidFill>
        </a:fill>
      </a:tcStyle>
    </a:firstCol>
    <a:lastRow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CBCBCB"/>
          </a:solidFill>
        </a:fill>
      </a:tcStyle>
    </a:lastRow>
    <a:firstRow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CBCBCB"/>
          </a:solidFill>
        </a:fill>
      </a:tcStyle>
    </a:firstRow>
  </a:tblStyle>
  <a:tblStyle styleId="{C7B018BB-80A7-4F77-B60F-C8B233D01FF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4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4C3C2611-4C71-4FC5-86AE-919BDF0F9419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7"/>
  </p:normalViewPr>
  <p:slideViewPr>
    <p:cSldViewPr snapToGrid="0" snapToObjects="1">
      <p:cViewPr varScale="1">
        <p:scale>
          <a:sx n="58" d="100"/>
          <a:sy n="58" d="100"/>
        </p:scale>
        <p:origin x="1860" y="96"/>
      </p:cViewPr>
      <p:guideLst>
        <p:guide orient="horz" pos="4096"/>
        <p:guide pos="5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" name="Shape 45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452" name="Shape 45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774700" latinLnBrk="0">
      <a:defRPr sz="400">
        <a:latin typeface="Lucida Grande"/>
        <a:ea typeface="Lucida Grande"/>
        <a:cs typeface="Lucida Grande"/>
        <a:sym typeface="Lucida Grande"/>
      </a:defRPr>
    </a:lvl1pPr>
    <a:lvl2pPr indent="228600" defTabSz="774700" latinLnBrk="0">
      <a:defRPr sz="400">
        <a:latin typeface="Lucida Grande"/>
        <a:ea typeface="Lucida Grande"/>
        <a:cs typeface="Lucida Grande"/>
        <a:sym typeface="Lucida Grande"/>
      </a:defRPr>
    </a:lvl2pPr>
    <a:lvl3pPr indent="457200" defTabSz="774700" latinLnBrk="0">
      <a:defRPr sz="400">
        <a:latin typeface="Lucida Grande"/>
        <a:ea typeface="Lucida Grande"/>
        <a:cs typeface="Lucida Grande"/>
        <a:sym typeface="Lucida Grande"/>
      </a:defRPr>
    </a:lvl3pPr>
    <a:lvl4pPr indent="685800" defTabSz="774700" latinLnBrk="0">
      <a:defRPr sz="400">
        <a:latin typeface="Lucida Grande"/>
        <a:ea typeface="Lucida Grande"/>
        <a:cs typeface="Lucida Grande"/>
        <a:sym typeface="Lucida Grande"/>
      </a:defRPr>
    </a:lvl4pPr>
    <a:lvl5pPr indent="914400" defTabSz="774700" latinLnBrk="0">
      <a:defRPr sz="400">
        <a:latin typeface="Lucida Grande"/>
        <a:ea typeface="Lucida Grande"/>
        <a:cs typeface="Lucida Grande"/>
        <a:sym typeface="Lucida Grande"/>
      </a:defRPr>
    </a:lvl5pPr>
    <a:lvl6pPr indent="1143000" defTabSz="774700" latinLnBrk="0">
      <a:defRPr sz="400">
        <a:latin typeface="Lucida Grande"/>
        <a:ea typeface="Lucida Grande"/>
        <a:cs typeface="Lucida Grande"/>
        <a:sym typeface="Lucida Grande"/>
      </a:defRPr>
    </a:lvl6pPr>
    <a:lvl7pPr indent="1371600" defTabSz="774700" latinLnBrk="0">
      <a:defRPr sz="400">
        <a:latin typeface="Lucida Grande"/>
        <a:ea typeface="Lucida Grande"/>
        <a:cs typeface="Lucida Grande"/>
        <a:sym typeface="Lucida Grande"/>
      </a:defRPr>
    </a:lvl7pPr>
    <a:lvl8pPr indent="1600200" defTabSz="774700" latinLnBrk="0">
      <a:defRPr sz="400">
        <a:latin typeface="Lucida Grande"/>
        <a:ea typeface="Lucida Grande"/>
        <a:cs typeface="Lucida Grande"/>
        <a:sym typeface="Lucida Grande"/>
      </a:defRPr>
    </a:lvl8pPr>
    <a:lvl9pPr indent="1828800" defTabSz="774700" latinLnBrk="0">
      <a:defRPr sz="400">
        <a:latin typeface="Lucida Grande"/>
        <a:ea typeface="Lucida Grande"/>
        <a:cs typeface="Lucida Grande"/>
        <a:sym typeface="Lucida Grand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folie kleiner Kring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eltext"/>
          <p:cNvSpPr txBox="1">
            <a:spLocks noGrp="1"/>
          </p:cNvSpPr>
          <p:nvPr>
            <p:ph type="body" sz="half" idx="13"/>
          </p:nvPr>
        </p:nvSpPr>
        <p:spPr>
          <a:xfrm>
            <a:off x="1447800" y="1854200"/>
            <a:ext cx="14109700" cy="4038600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0"/>
              </a:spcBef>
              <a:buSzTx/>
              <a:buNone/>
              <a:defRPr sz="64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dirty="0"/>
              <a:t>Titeltext</a:t>
            </a:r>
          </a:p>
        </p:txBody>
      </p:sp>
      <p:sp>
        <p:nvSpPr>
          <p:cNvPr id="19" name="Textebene 1"/>
          <p:cNvSpPr txBox="1">
            <a:spLocks noGrp="1"/>
          </p:cNvSpPr>
          <p:nvPr>
            <p:ph type="body" sz="quarter" idx="14"/>
          </p:nvPr>
        </p:nvSpPr>
        <p:spPr>
          <a:xfrm>
            <a:off x="1447800" y="6794500"/>
            <a:ext cx="14109700" cy="272643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0"/>
              </a:spcBef>
              <a:buSzTx/>
              <a:buNone/>
              <a:defRPr sz="45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Textebene 1</a:t>
            </a:r>
          </a:p>
        </p:txBody>
      </p:sp>
      <p:sp>
        <p:nvSpPr>
          <p:cNvPr id="20" name="Textebene 2…"/>
          <p:cNvSpPr txBox="1">
            <a:spLocks noGrp="1"/>
          </p:cNvSpPr>
          <p:nvPr>
            <p:ph type="body" sz="quarter" idx="15"/>
          </p:nvPr>
        </p:nvSpPr>
        <p:spPr>
          <a:xfrm>
            <a:off x="1447800" y="10552371"/>
            <a:ext cx="2005212" cy="954778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marL="0" lvl="1" indent="0">
              <a:lnSpc>
                <a:spcPct val="120000"/>
              </a:lnSpc>
              <a:spcBef>
                <a:spcPts val="0"/>
              </a:spcBef>
              <a:buSzTx/>
              <a:buNone/>
              <a:defRPr>
                <a:latin typeface="Arial"/>
                <a:ea typeface="Arial"/>
                <a:cs typeface="Arial"/>
                <a:sym typeface="Arial"/>
              </a:defRPr>
            </a:pPr>
            <a:r>
              <a:t>Textebene 2</a:t>
            </a:r>
          </a:p>
          <a:p>
            <a:pPr marL="0" lvl="2" indent="0">
              <a:lnSpc>
                <a:spcPct val="120000"/>
              </a:lnSpc>
              <a:spcBef>
                <a:spcPts val="0"/>
              </a:spcBef>
              <a:buSzTx/>
              <a:buNone/>
              <a:defRPr>
                <a:latin typeface="Arial"/>
                <a:ea typeface="Arial"/>
                <a:cs typeface="Arial"/>
                <a:sym typeface="Arial"/>
              </a:defRPr>
            </a:pPr>
            <a:r>
              <a:t>Textebene 3</a:t>
            </a:r>
          </a:p>
        </p:txBody>
      </p:sp>
      <p:sp>
        <p:nvSpPr>
          <p:cNvPr id="21" name="Textebene 4"/>
          <p:cNvSpPr txBox="1">
            <a:spLocks noGrp="1"/>
          </p:cNvSpPr>
          <p:nvPr>
            <p:ph type="body" sz="quarter" idx="16"/>
          </p:nvPr>
        </p:nvSpPr>
        <p:spPr>
          <a:xfrm>
            <a:off x="13716694" y="11022651"/>
            <a:ext cx="1913472" cy="484498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marL="0" lvl="3" indent="0">
              <a:spcBef>
                <a:spcPts val="0"/>
              </a:spcBef>
              <a:buSzTx/>
              <a:buNone/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Textebene 4</a:t>
            </a:r>
          </a:p>
        </p:txBody>
      </p:sp>
      <p:sp>
        <p:nvSpPr>
          <p:cNvPr id="12" name="Foliennummer">
            <a:extLst>
              <a:ext uri="{FF2B5EF4-FFF2-40B4-BE49-F238E27FC236}">
                <a16:creationId xmlns:a16="http://schemas.microsoft.com/office/drawing/2014/main" id="{98230D83-F4A1-4F6E-82C2-E4DCC8F03B1F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11874500" y="12053888"/>
            <a:ext cx="3852888" cy="69215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 dirty="0"/>
          </a:p>
        </p:txBody>
      </p:sp>
      <p:sp>
        <p:nvSpPr>
          <p:cNvPr id="13" name="Datumsplatzhalter 8">
            <a:extLst>
              <a:ext uri="{FF2B5EF4-FFF2-40B4-BE49-F238E27FC236}">
                <a16:creationId xmlns:a16="http://schemas.microsoft.com/office/drawing/2014/main" id="{33176065-5062-4132-85F2-AAE08EFCED9C}"/>
              </a:ext>
            </a:extLst>
          </p:cNvPr>
          <p:cNvSpPr>
            <a:spLocks noGrp="1"/>
          </p:cNvSpPr>
          <p:nvPr>
            <p:ph type="dt" sz="half" idx="17"/>
          </p:nvPr>
        </p:nvSpPr>
        <p:spPr>
          <a:xfrm>
            <a:off x="723900" y="12053888"/>
            <a:ext cx="3657600" cy="692150"/>
          </a:xfrm>
          <a:prstGeom prst="rect">
            <a:avLst/>
          </a:prstGeom>
        </p:spPr>
        <p:txBody>
          <a:bodyPr anchor="ctr"/>
          <a:lstStyle>
            <a:lvl1pPr algn="l">
              <a:defRPr sz="1600">
                <a:solidFill>
                  <a:srgbClr val="89898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6AC0DD5-345E-4F60-9C6C-74E74C119D0B}" type="datetime1">
              <a:rPr lang="de-DE" smtClean="0"/>
              <a:t>14.03.2023</a:t>
            </a:fld>
            <a:endParaRPr lang="de-DE" dirty="0"/>
          </a:p>
        </p:txBody>
      </p:sp>
      <p:sp>
        <p:nvSpPr>
          <p:cNvPr id="14" name="Fußzeilenplatzhalter 9">
            <a:extLst>
              <a:ext uri="{FF2B5EF4-FFF2-40B4-BE49-F238E27FC236}">
                <a16:creationId xmlns:a16="http://schemas.microsoft.com/office/drawing/2014/main" id="{138A7775-5A2B-4D25-8CD3-64988B9EC8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84800" y="12053888"/>
            <a:ext cx="5486400" cy="692150"/>
          </a:xfrm>
          <a:prstGeom prst="rect">
            <a:avLst/>
          </a:prstGeom>
        </p:spPr>
        <p:txBody>
          <a:bodyPr anchor="ctr"/>
          <a:lstStyle>
            <a:lvl1pPr>
              <a:defRPr sz="1600">
                <a:solidFill>
                  <a:srgbClr val="89898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Lehrpersonal</a:t>
            </a:r>
            <a:endParaRPr lang="de-DE" dirty="0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Inhaltsfolie 1 Bild R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Titeltext"/>
          <p:cNvSpPr txBox="1">
            <a:spLocks noGrp="1"/>
          </p:cNvSpPr>
          <p:nvPr>
            <p:ph type="body" sz="quarter" idx="13"/>
          </p:nvPr>
        </p:nvSpPr>
        <p:spPr>
          <a:xfrm>
            <a:off x="1447800" y="793750"/>
            <a:ext cx="14109700" cy="1765300"/>
          </a:xfrm>
          <a:prstGeom prst="rect">
            <a:avLst/>
          </a:prstGeom>
        </p:spPr>
        <p:txBody>
          <a:bodyPr anchor="ctr"/>
          <a:lstStyle>
            <a:lvl1pPr marL="0" indent="0">
              <a:spcBef>
                <a:spcPts val="0"/>
              </a:spcBef>
              <a:buSzTx/>
              <a:buNone/>
              <a:defRPr sz="4800" b="1">
                <a:solidFill>
                  <a:srgbClr val="BE342C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Titeltext</a:t>
            </a:r>
          </a:p>
        </p:txBody>
      </p:sp>
      <p:pic>
        <p:nvPicPr>
          <p:cNvPr id="319" name="ph-kringel-rot.gif" descr="ph-kringel-rot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08000" y="406400"/>
            <a:ext cx="2921000" cy="1841500"/>
          </a:xfrm>
          <a:prstGeom prst="rect">
            <a:avLst/>
          </a:prstGeom>
          <a:ln w="12700">
            <a:miter lim="400000"/>
          </a:ln>
        </p:spPr>
      </p:pic>
      <p:sp>
        <p:nvSpPr>
          <p:cNvPr id="320" name="Bild"/>
          <p:cNvSpPr>
            <a:spLocks noGrp="1"/>
          </p:cNvSpPr>
          <p:nvPr>
            <p:ph type="pic" idx="14"/>
          </p:nvPr>
        </p:nvSpPr>
        <p:spPr>
          <a:xfrm>
            <a:off x="1498600" y="3251200"/>
            <a:ext cx="14058620" cy="8150934"/>
          </a:xfrm>
          <a:prstGeom prst="rect">
            <a:avLst/>
          </a:prstGeom>
        </p:spPr>
        <p:txBody>
          <a:bodyPr lIns="91439" tIns="45719" rIns="91439" bIns="45719"/>
          <a:lstStyle/>
          <a:p>
            <a:endParaRPr/>
          </a:p>
        </p:txBody>
      </p:sp>
      <p:sp>
        <p:nvSpPr>
          <p:cNvPr id="321" name="Textebene"/>
          <p:cNvSpPr txBox="1">
            <a:spLocks noGrp="1"/>
          </p:cNvSpPr>
          <p:nvPr>
            <p:ph type="body" sz="quarter" idx="15"/>
          </p:nvPr>
        </p:nvSpPr>
        <p:spPr>
          <a:xfrm>
            <a:off x="1498599" y="11448463"/>
            <a:ext cx="6264635" cy="521874"/>
          </a:xfrm>
          <a:prstGeom prst="rect">
            <a:avLst/>
          </a:prstGeom>
        </p:spPr>
        <p:txBody>
          <a:bodyPr wrap="square" anchor="ctr">
            <a:spAutoFit/>
          </a:bodyPr>
          <a:lstStyle>
            <a:lvl1pPr marL="0" indent="0">
              <a:lnSpc>
                <a:spcPct val="120000"/>
              </a:lnSpc>
              <a:spcBef>
                <a:spcPts val="2500"/>
              </a:spcBef>
              <a:buSzTx/>
              <a:buNone/>
              <a:defRPr sz="2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dirty="0" err="1"/>
              <a:t>Textebene</a:t>
            </a:r>
            <a:endParaRPr dirty="0"/>
          </a:p>
        </p:txBody>
      </p:sp>
      <p:grpSp>
        <p:nvGrpSpPr>
          <p:cNvPr id="326" name="Gruppieren"/>
          <p:cNvGrpSpPr/>
          <p:nvPr/>
        </p:nvGrpSpPr>
        <p:grpSpPr>
          <a:xfrm>
            <a:off x="-1" y="-1"/>
            <a:ext cx="396002" cy="13003202"/>
            <a:chOff x="0" y="0"/>
            <a:chExt cx="396000" cy="13003200"/>
          </a:xfrm>
        </p:grpSpPr>
        <p:sp>
          <p:nvSpPr>
            <p:cNvPr id="322" name="Rechteck"/>
            <p:cNvSpPr/>
            <p:nvPr/>
          </p:nvSpPr>
          <p:spPr>
            <a:xfrm>
              <a:off x="0" y="-1"/>
              <a:ext cx="396001" cy="3250802"/>
            </a:xfrm>
            <a:prstGeom prst="rect">
              <a:avLst/>
            </a:prstGeom>
            <a:solidFill>
              <a:srgbClr val="D11F20"/>
            </a:solidFill>
            <a:ln w="254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3600"/>
              </a:pPr>
              <a:endParaRPr/>
            </a:p>
          </p:txBody>
        </p:sp>
        <p:sp>
          <p:nvSpPr>
            <p:cNvPr id="323" name="Rechteck"/>
            <p:cNvSpPr/>
            <p:nvPr/>
          </p:nvSpPr>
          <p:spPr>
            <a:xfrm>
              <a:off x="-1" y="3250800"/>
              <a:ext cx="396002" cy="3250801"/>
            </a:xfrm>
            <a:prstGeom prst="rect">
              <a:avLst/>
            </a:prstGeom>
            <a:solidFill>
              <a:srgbClr val="EE671F"/>
            </a:solidFill>
            <a:ln w="254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3600"/>
              </a:pPr>
              <a:endParaRPr/>
            </a:p>
          </p:txBody>
        </p:sp>
        <p:sp>
          <p:nvSpPr>
            <p:cNvPr id="324" name="Rechteck"/>
            <p:cNvSpPr/>
            <p:nvPr/>
          </p:nvSpPr>
          <p:spPr>
            <a:xfrm>
              <a:off x="0" y="9752400"/>
              <a:ext cx="396001" cy="3250801"/>
            </a:xfrm>
            <a:prstGeom prst="rect">
              <a:avLst/>
            </a:prstGeom>
            <a:solidFill>
              <a:srgbClr val="F9B600"/>
            </a:solidFill>
            <a:ln w="254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3600"/>
              </a:pPr>
              <a:endParaRPr/>
            </a:p>
          </p:txBody>
        </p:sp>
        <p:sp>
          <p:nvSpPr>
            <p:cNvPr id="325" name="Rechteck"/>
            <p:cNvSpPr/>
            <p:nvPr/>
          </p:nvSpPr>
          <p:spPr>
            <a:xfrm>
              <a:off x="0" y="6501600"/>
              <a:ext cx="396001" cy="3250801"/>
            </a:xfrm>
            <a:prstGeom prst="rect">
              <a:avLst/>
            </a:prstGeom>
            <a:solidFill>
              <a:srgbClr val="F29115"/>
            </a:solidFill>
            <a:ln w="254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3600"/>
              </a:pPr>
              <a:endParaRPr/>
            </a:p>
          </p:txBody>
        </p:sp>
      </p:grpSp>
      <p:sp>
        <p:nvSpPr>
          <p:cNvPr id="327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11874500" y="12053888"/>
            <a:ext cx="3852888" cy="69215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  <p:sp>
        <p:nvSpPr>
          <p:cNvPr id="12" name="Datumsplatzhalter 8">
            <a:extLst>
              <a:ext uri="{FF2B5EF4-FFF2-40B4-BE49-F238E27FC236}">
                <a16:creationId xmlns:a16="http://schemas.microsoft.com/office/drawing/2014/main" id="{F217B884-2B2B-4E3D-B8AD-F2C1090807DD}"/>
              </a:ext>
            </a:extLst>
          </p:cNvPr>
          <p:cNvSpPr>
            <a:spLocks noGrp="1"/>
          </p:cNvSpPr>
          <p:nvPr>
            <p:ph type="dt" sz="half" idx="16"/>
          </p:nvPr>
        </p:nvSpPr>
        <p:spPr>
          <a:xfrm>
            <a:off x="723900" y="12053888"/>
            <a:ext cx="3657600" cy="692150"/>
          </a:xfrm>
          <a:prstGeom prst="rect">
            <a:avLst/>
          </a:prstGeom>
        </p:spPr>
        <p:txBody>
          <a:bodyPr anchor="ctr"/>
          <a:lstStyle>
            <a:lvl1pPr algn="l">
              <a:defRPr sz="1600">
                <a:solidFill>
                  <a:srgbClr val="89898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E8D5D87-7AFE-43B3-86A0-359D45285311}" type="datetime1">
              <a:rPr lang="de-DE" smtClean="0"/>
              <a:t>14.03.2023</a:t>
            </a:fld>
            <a:endParaRPr lang="de-DE" dirty="0"/>
          </a:p>
        </p:txBody>
      </p:sp>
      <p:sp>
        <p:nvSpPr>
          <p:cNvPr id="13" name="Fußzeilenplatzhalter 9">
            <a:extLst>
              <a:ext uri="{FF2B5EF4-FFF2-40B4-BE49-F238E27FC236}">
                <a16:creationId xmlns:a16="http://schemas.microsoft.com/office/drawing/2014/main" id="{2ABDFBAC-9488-4ADB-A97E-B229719EDD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84800" y="12053888"/>
            <a:ext cx="5486400" cy="692150"/>
          </a:xfrm>
          <a:prstGeom prst="rect">
            <a:avLst/>
          </a:prstGeom>
        </p:spPr>
        <p:txBody>
          <a:bodyPr anchor="ctr"/>
          <a:lstStyle>
            <a:lvl1pPr>
              <a:defRPr sz="1600">
                <a:solidFill>
                  <a:srgbClr val="89898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Lehrpersonal</a:t>
            </a:r>
            <a:endParaRPr lang="de-DE" dirty="0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Ganz WEI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11874500" y="12053888"/>
            <a:ext cx="3852888" cy="692149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  <p:sp>
        <p:nvSpPr>
          <p:cNvPr id="3" name="Datumsplatzhalter 8">
            <a:extLst>
              <a:ext uri="{FF2B5EF4-FFF2-40B4-BE49-F238E27FC236}">
                <a16:creationId xmlns:a16="http://schemas.microsoft.com/office/drawing/2014/main" id="{EE7014D6-3672-4157-B542-E4E91812B55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23900" y="12053888"/>
            <a:ext cx="3657600" cy="692150"/>
          </a:xfrm>
          <a:prstGeom prst="rect">
            <a:avLst/>
          </a:prstGeom>
        </p:spPr>
        <p:txBody>
          <a:bodyPr anchor="ctr"/>
          <a:lstStyle>
            <a:lvl1pPr algn="l">
              <a:defRPr sz="1600">
                <a:solidFill>
                  <a:srgbClr val="89898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293EB4-B849-4441-96A6-59F6F1122477}" type="datetime1">
              <a:rPr lang="de-DE" smtClean="0"/>
              <a:t>14.03.2023</a:t>
            </a:fld>
            <a:endParaRPr lang="de-DE" dirty="0"/>
          </a:p>
        </p:txBody>
      </p:sp>
      <p:sp>
        <p:nvSpPr>
          <p:cNvPr id="4" name="Fußzeilenplatzhalter 9">
            <a:extLst>
              <a:ext uri="{FF2B5EF4-FFF2-40B4-BE49-F238E27FC236}">
                <a16:creationId xmlns:a16="http://schemas.microsoft.com/office/drawing/2014/main" id="{4BD4AE9F-EDD5-4EA8-9D5D-18554053A2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84800" y="12053888"/>
            <a:ext cx="5486400" cy="692150"/>
          </a:xfrm>
          <a:prstGeom prst="rect">
            <a:avLst/>
          </a:prstGeom>
        </p:spPr>
        <p:txBody>
          <a:bodyPr anchor="ctr"/>
          <a:lstStyle>
            <a:lvl1pPr>
              <a:defRPr sz="1600">
                <a:solidFill>
                  <a:srgbClr val="89898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Lehrpersonal</a:t>
            </a:r>
            <a:endParaRPr lang="de-DE" dirty="0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elfolie PH Logo R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eltext"/>
          <p:cNvSpPr txBox="1">
            <a:spLocks noGrp="1"/>
          </p:cNvSpPr>
          <p:nvPr>
            <p:ph type="body" sz="half" idx="13"/>
          </p:nvPr>
        </p:nvSpPr>
        <p:spPr>
          <a:xfrm>
            <a:off x="1447800" y="1854200"/>
            <a:ext cx="14109700" cy="4038600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0"/>
              </a:spcBef>
              <a:buSzTx/>
              <a:buNone/>
              <a:defRPr sz="6400" b="1">
                <a:solidFill>
                  <a:srgbClr val="BE342C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Titeltext</a:t>
            </a:r>
          </a:p>
        </p:txBody>
      </p:sp>
      <p:sp>
        <p:nvSpPr>
          <p:cNvPr id="58" name="Textebene 1"/>
          <p:cNvSpPr txBox="1">
            <a:spLocks noGrp="1"/>
          </p:cNvSpPr>
          <p:nvPr>
            <p:ph type="body" sz="quarter" idx="14"/>
          </p:nvPr>
        </p:nvSpPr>
        <p:spPr>
          <a:xfrm>
            <a:off x="1447800" y="6794500"/>
            <a:ext cx="14109700" cy="272643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0"/>
              </a:spcBef>
              <a:buSzTx/>
              <a:buNone/>
              <a:defRPr sz="4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Textebene 1</a:t>
            </a:r>
          </a:p>
        </p:txBody>
      </p:sp>
      <p:sp>
        <p:nvSpPr>
          <p:cNvPr id="59" name="Textebene 2…"/>
          <p:cNvSpPr txBox="1">
            <a:spLocks noGrp="1"/>
          </p:cNvSpPr>
          <p:nvPr>
            <p:ph type="body" sz="quarter" idx="15"/>
          </p:nvPr>
        </p:nvSpPr>
        <p:spPr>
          <a:xfrm>
            <a:off x="1448494" y="10552371"/>
            <a:ext cx="2005212" cy="954778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marL="0" lvl="1" indent="0">
              <a:lnSpc>
                <a:spcPct val="120000"/>
              </a:lnSpc>
              <a:spcBef>
                <a:spcPts val="0"/>
              </a:spcBef>
              <a:buSzTx/>
              <a:buNone/>
              <a:defRPr>
                <a:latin typeface="Arial"/>
                <a:ea typeface="Arial"/>
                <a:cs typeface="Arial"/>
                <a:sym typeface="Arial"/>
              </a:defRPr>
            </a:pPr>
            <a:r>
              <a:t>Textebene 2</a:t>
            </a:r>
          </a:p>
          <a:p>
            <a:pPr marL="0" lvl="2" indent="0">
              <a:lnSpc>
                <a:spcPct val="120000"/>
              </a:lnSpc>
              <a:spcBef>
                <a:spcPts val="0"/>
              </a:spcBef>
              <a:buSzTx/>
              <a:buNone/>
              <a:defRPr>
                <a:latin typeface="Arial"/>
                <a:ea typeface="Arial"/>
                <a:cs typeface="Arial"/>
                <a:sym typeface="Arial"/>
              </a:defRPr>
            </a:pPr>
            <a:r>
              <a:t>Textebene 3</a:t>
            </a:r>
          </a:p>
        </p:txBody>
      </p:sp>
      <p:sp>
        <p:nvSpPr>
          <p:cNvPr id="60" name="Textebene 4"/>
          <p:cNvSpPr txBox="1">
            <a:spLocks noGrp="1"/>
          </p:cNvSpPr>
          <p:nvPr>
            <p:ph type="body" sz="quarter" idx="16"/>
          </p:nvPr>
        </p:nvSpPr>
        <p:spPr>
          <a:xfrm>
            <a:off x="13716694" y="11022651"/>
            <a:ext cx="1913472" cy="484498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marL="0" lvl="3" indent="0">
              <a:spcBef>
                <a:spcPts val="0"/>
              </a:spcBef>
              <a:buSzTx/>
              <a:buNone/>
              <a:defRPr>
                <a:latin typeface="Arial"/>
                <a:ea typeface="Arial"/>
                <a:cs typeface="Arial"/>
                <a:sym typeface="Arial"/>
              </a:defRPr>
            </a:pPr>
            <a:r>
              <a:t>Textebene 4</a:t>
            </a:r>
          </a:p>
        </p:txBody>
      </p:sp>
      <p:pic>
        <p:nvPicPr>
          <p:cNvPr id="61" name="Pädagogische_Hochschule_Weingarten_logo.png" descr="Pädagogische_Hochschule_Weingarten_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60455" y="627121"/>
            <a:ext cx="2647052" cy="170079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66" name="Gruppieren"/>
          <p:cNvGrpSpPr/>
          <p:nvPr/>
        </p:nvGrpSpPr>
        <p:grpSpPr>
          <a:xfrm>
            <a:off x="-1" y="-1"/>
            <a:ext cx="396002" cy="13003202"/>
            <a:chOff x="0" y="0"/>
            <a:chExt cx="396000" cy="13003200"/>
          </a:xfrm>
        </p:grpSpPr>
        <p:sp>
          <p:nvSpPr>
            <p:cNvPr id="62" name="Rechteck"/>
            <p:cNvSpPr/>
            <p:nvPr/>
          </p:nvSpPr>
          <p:spPr>
            <a:xfrm>
              <a:off x="0" y="-1"/>
              <a:ext cx="396001" cy="3250802"/>
            </a:xfrm>
            <a:prstGeom prst="rect">
              <a:avLst/>
            </a:prstGeom>
            <a:solidFill>
              <a:srgbClr val="D11F20"/>
            </a:solidFill>
            <a:ln w="254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3600"/>
              </a:pPr>
              <a:endParaRPr/>
            </a:p>
          </p:txBody>
        </p:sp>
        <p:sp>
          <p:nvSpPr>
            <p:cNvPr id="63" name="Rechteck"/>
            <p:cNvSpPr/>
            <p:nvPr/>
          </p:nvSpPr>
          <p:spPr>
            <a:xfrm>
              <a:off x="-1" y="3250800"/>
              <a:ext cx="396002" cy="3250801"/>
            </a:xfrm>
            <a:prstGeom prst="rect">
              <a:avLst/>
            </a:prstGeom>
            <a:solidFill>
              <a:srgbClr val="EE671F"/>
            </a:solidFill>
            <a:ln w="254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3600"/>
              </a:pPr>
              <a:endParaRPr/>
            </a:p>
          </p:txBody>
        </p:sp>
        <p:sp>
          <p:nvSpPr>
            <p:cNvPr id="64" name="Rechteck"/>
            <p:cNvSpPr/>
            <p:nvPr/>
          </p:nvSpPr>
          <p:spPr>
            <a:xfrm>
              <a:off x="0" y="9752400"/>
              <a:ext cx="396001" cy="3250801"/>
            </a:xfrm>
            <a:prstGeom prst="rect">
              <a:avLst/>
            </a:prstGeom>
            <a:solidFill>
              <a:srgbClr val="F9B600"/>
            </a:solidFill>
            <a:ln w="254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3600"/>
              </a:pPr>
              <a:endParaRPr/>
            </a:p>
          </p:txBody>
        </p:sp>
        <p:sp>
          <p:nvSpPr>
            <p:cNvPr id="65" name="Rechteck"/>
            <p:cNvSpPr/>
            <p:nvPr/>
          </p:nvSpPr>
          <p:spPr>
            <a:xfrm>
              <a:off x="0" y="6501600"/>
              <a:ext cx="396001" cy="3250801"/>
            </a:xfrm>
            <a:prstGeom prst="rect">
              <a:avLst/>
            </a:prstGeom>
            <a:solidFill>
              <a:srgbClr val="F29115"/>
            </a:solidFill>
            <a:ln w="254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3600"/>
              </a:pPr>
              <a:endParaRPr/>
            </a:p>
          </p:txBody>
        </p:sp>
      </p:grpSp>
      <p:sp>
        <p:nvSpPr>
          <p:cNvPr id="67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11874500" y="12053888"/>
            <a:ext cx="3852888" cy="69215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  <p:sp>
        <p:nvSpPr>
          <p:cNvPr id="13" name="Datumsplatzhalter 8">
            <a:extLst>
              <a:ext uri="{FF2B5EF4-FFF2-40B4-BE49-F238E27FC236}">
                <a16:creationId xmlns:a16="http://schemas.microsoft.com/office/drawing/2014/main" id="{0CB21765-9060-4FB6-A7C3-10A446D66BA3}"/>
              </a:ext>
            </a:extLst>
          </p:cNvPr>
          <p:cNvSpPr>
            <a:spLocks noGrp="1"/>
          </p:cNvSpPr>
          <p:nvPr>
            <p:ph type="dt" sz="half" idx="17"/>
          </p:nvPr>
        </p:nvSpPr>
        <p:spPr>
          <a:xfrm>
            <a:off x="723900" y="12053888"/>
            <a:ext cx="3657600" cy="692150"/>
          </a:xfrm>
          <a:prstGeom prst="rect">
            <a:avLst/>
          </a:prstGeom>
        </p:spPr>
        <p:txBody>
          <a:bodyPr anchor="ctr"/>
          <a:lstStyle>
            <a:lvl1pPr algn="l">
              <a:defRPr sz="1600">
                <a:solidFill>
                  <a:srgbClr val="89898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57FD113-D83C-40C4-B5B5-F91451C405E4}" type="datetime1">
              <a:rPr lang="de-DE" smtClean="0"/>
              <a:t>14.03.2023</a:t>
            </a:fld>
            <a:endParaRPr lang="de-DE" dirty="0"/>
          </a:p>
        </p:txBody>
      </p:sp>
      <p:sp>
        <p:nvSpPr>
          <p:cNvPr id="14" name="Fußzeilenplatzhalter 9">
            <a:extLst>
              <a:ext uri="{FF2B5EF4-FFF2-40B4-BE49-F238E27FC236}">
                <a16:creationId xmlns:a16="http://schemas.microsoft.com/office/drawing/2014/main" id="{0C3AD48B-3601-4E3F-83D0-47A960BAB1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84800" y="12053888"/>
            <a:ext cx="5486400" cy="692150"/>
          </a:xfrm>
          <a:prstGeom prst="rect">
            <a:avLst/>
          </a:prstGeom>
        </p:spPr>
        <p:txBody>
          <a:bodyPr anchor="ctr"/>
          <a:lstStyle>
            <a:lvl1pPr>
              <a:defRPr sz="1600">
                <a:solidFill>
                  <a:srgbClr val="89898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Lehrpersonal</a:t>
            </a:r>
            <a:endParaRPr lang="de-DE" dirty="0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Inhaltsfolie TEXT R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eltext"/>
          <p:cNvSpPr txBox="1">
            <a:spLocks noGrp="1"/>
          </p:cNvSpPr>
          <p:nvPr>
            <p:ph type="body" sz="quarter" idx="13"/>
          </p:nvPr>
        </p:nvSpPr>
        <p:spPr>
          <a:xfrm>
            <a:off x="1447800" y="793750"/>
            <a:ext cx="14279588" cy="1765300"/>
          </a:xfrm>
          <a:prstGeom prst="rect">
            <a:avLst/>
          </a:prstGeom>
        </p:spPr>
        <p:txBody>
          <a:bodyPr anchor="ctr"/>
          <a:lstStyle>
            <a:lvl1pPr marL="0" indent="0">
              <a:spcBef>
                <a:spcPts val="0"/>
              </a:spcBef>
              <a:buSzTx/>
              <a:buNone/>
              <a:defRPr sz="4800" b="1">
                <a:solidFill>
                  <a:srgbClr val="BE342C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Titeltext</a:t>
            </a:r>
          </a:p>
        </p:txBody>
      </p:sp>
      <p:sp>
        <p:nvSpPr>
          <p:cNvPr id="75" name="Textebene 1…"/>
          <p:cNvSpPr txBox="1">
            <a:spLocks noGrp="1"/>
          </p:cNvSpPr>
          <p:nvPr>
            <p:ph type="body" idx="14"/>
          </p:nvPr>
        </p:nvSpPr>
        <p:spPr>
          <a:xfrm>
            <a:off x="1447800" y="3111500"/>
            <a:ext cx="14279588" cy="8763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spcBef>
                <a:spcPts val="3200"/>
              </a:spcBef>
              <a:buSzTx/>
              <a:buNone/>
              <a:defRPr sz="4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508000" indent="-508000">
              <a:spcBef>
                <a:spcPts val="3200"/>
              </a:spcBef>
              <a:defRPr sz="4000">
                <a:solidFill>
                  <a:srgbClr val="444444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52500" indent="-508000">
              <a:spcBef>
                <a:spcPts val="3200"/>
              </a:spcBef>
              <a:defRPr sz="3600">
                <a:solidFill>
                  <a:srgbClr val="444444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155700">
              <a:spcBef>
                <a:spcPts val="3200"/>
              </a:spcBef>
              <a:defRPr sz="3000">
                <a:latin typeface="Arial"/>
                <a:ea typeface="Arial"/>
                <a:cs typeface="Arial"/>
                <a:sym typeface="Arial"/>
              </a:defRPr>
            </a:lvl4pPr>
            <a:lvl5pPr marL="1600200">
              <a:spcBef>
                <a:spcPts val="3200"/>
              </a:spcBef>
              <a:defRPr>
                <a:latin typeface="Arial"/>
                <a:ea typeface="Arial"/>
                <a:cs typeface="Arial"/>
                <a:sym typeface="Arial"/>
              </a:defRPr>
            </a:lvl5pPr>
          </a:lstStyle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pic>
        <p:nvPicPr>
          <p:cNvPr id="76" name="ph-kringel-rot.gif" descr="ph-kringel-rot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08000" y="406400"/>
            <a:ext cx="2921000" cy="18415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81" name="Gruppieren"/>
          <p:cNvGrpSpPr/>
          <p:nvPr/>
        </p:nvGrpSpPr>
        <p:grpSpPr>
          <a:xfrm>
            <a:off x="-1" y="-1"/>
            <a:ext cx="396002" cy="13003202"/>
            <a:chOff x="0" y="0"/>
            <a:chExt cx="396000" cy="13003200"/>
          </a:xfrm>
        </p:grpSpPr>
        <p:sp>
          <p:nvSpPr>
            <p:cNvPr id="77" name="Rechteck"/>
            <p:cNvSpPr/>
            <p:nvPr/>
          </p:nvSpPr>
          <p:spPr>
            <a:xfrm>
              <a:off x="0" y="-1"/>
              <a:ext cx="396001" cy="3250802"/>
            </a:xfrm>
            <a:prstGeom prst="rect">
              <a:avLst/>
            </a:prstGeom>
            <a:solidFill>
              <a:srgbClr val="D11F20"/>
            </a:solidFill>
            <a:ln w="254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3600"/>
              </a:pPr>
              <a:endParaRPr/>
            </a:p>
          </p:txBody>
        </p:sp>
        <p:sp>
          <p:nvSpPr>
            <p:cNvPr id="78" name="Rechteck"/>
            <p:cNvSpPr/>
            <p:nvPr/>
          </p:nvSpPr>
          <p:spPr>
            <a:xfrm>
              <a:off x="-1" y="3250800"/>
              <a:ext cx="396002" cy="3250801"/>
            </a:xfrm>
            <a:prstGeom prst="rect">
              <a:avLst/>
            </a:prstGeom>
            <a:solidFill>
              <a:srgbClr val="EE671F"/>
            </a:solidFill>
            <a:ln w="254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3600"/>
              </a:pPr>
              <a:endParaRPr/>
            </a:p>
          </p:txBody>
        </p:sp>
        <p:sp>
          <p:nvSpPr>
            <p:cNvPr id="79" name="Rechteck"/>
            <p:cNvSpPr/>
            <p:nvPr/>
          </p:nvSpPr>
          <p:spPr>
            <a:xfrm>
              <a:off x="0" y="9752400"/>
              <a:ext cx="396001" cy="3250801"/>
            </a:xfrm>
            <a:prstGeom prst="rect">
              <a:avLst/>
            </a:prstGeom>
            <a:solidFill>
              <a:srgbClr val="F9B600"/>
            </a:solidFill>
            <a:ln w="254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3600"/>
              </a:pPr>
              <a:endParaRPr/>
            </a:p>
          </p:txBody>
        </p:sp>
        <p:sp>
          <p:nvSpPr>
            <p:cNvPr id="80" name="Rechteck"/>
            <p:cNvSpPr/>
            <p:nvPr/>
          </p:nvSpPr>
          <p:spPr>
            <a:xfrm>
              <a:off x="0" y="6501600"/>
              <a:ext cx="396001" cy="3250801"/>
            </a:xfrm>
            <a:prstGeom prst="rect">
              <a:avLst/>
            </a:prstGeom>
            <a:solidFill>
              <a:srgbClr val="F29115"/>
            </a:solidFill>
            <a:ln w="254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3600"/>
              </a:pPr>
              <a:endParaRPr/>
            </a:p>
          </p:txBody>
        </p:sp>
      </p:grpSp>
      <p:sp>
        <p:nvSpPr>
          <p:cNvPr id="82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11874500" y="12053888"/>
            <a:ext cx="3852888" cy="69215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  <p:sp>
        <p:nvSpPr>
          <p:cNvPr id="11" name="Datumsplatzhalter 8">
            <a:extLst>
              <a:ext uri="{FF2B5EF4-FFF2-40B4-BE49-F238E27FC236}">
                <a16:creationId xmlns:a16="http://schemas.microsoft.com/office/drawing/2014/main" id="{7525D591-4F4A-4A32-84F1-C0355203C42B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723900" y="12053888"/>
            <a:ext cx="3657600" cy="692150"/>
          </a:xfrm>
          <a:prstGeom prst="rect">
            <a:avLst/>
          </a:prstGeom>
        </p:spPr>
        <p:txBody>
          <a:bodyPr anchor="ctr"/>
          <a:lstStyle>
            <a:lvl1pPr algn="l">
              <a:defRPr sz="1600">
                <a:solidFill>
                  <a:srgbClr val="89898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A9EC41C-0DE9-49D4-87BA-57DCBD410451}" type="datetime1">
              <a:rPr lang="de-DE" smtClean="0"/>
              <a:t>14.03.2023</a:t>
            </a:fld>
            <a:endParaRPr lang="de-DE" dirty="0"/>
          </a:p>
        </p:txBody>
      </p:sp>
      <p:sp>
        <p:nvSpPr>
          <p:cNvPr id="12" name="Fußzeilenplatzhalter 9">
            <a:extLst>
              <a:ext uri="{FF2B5EF4-FFF2-40B4-BE49-F238E27FC236}">
                <a16:creationId xmlns:a16="http://schemas.microsoft.com/office/drawing/2014/main" id="{8B9F8ADE-3619-4D1F-ADE5-E7230C9E49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84800" y="12053888"/>
            <a:ext cx="5486400" cy="692150"/>
          </a:xfrm>
          <a:prstGeom prst="rect">
            <a:avLst/>
          </a:prstGeom>
        </p:spPr>
        <p:txBody>
          <a:bodyPr anchor="ctr"/>
          <a:lstStyle>
            <a:lvl1pPr>
              <a:defRPr sz="1600">
                <a:solidFill>
                  <a:srgbClr val="89898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Lehrpersonal</a:t>
            </a:r>
            <a:endParaRPr lang="de-DE" dirty="0"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Inhaltsfolie TEXT SCHWA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iteltext"/>
          <p:cNvSpPr txBox="1">
            <a:spLocks noGrp="1"/>
          </p:cNvSpPr>
          <p:nvPr>
            <p:ph type="body" sz="quarter" idx="13"/>
          </p:nvPr>
        </p:nvSpPr>
        <p:spPr>
          <a:xfrm>
            <a:off x="1447800" y="793750"/>
            <a:ext cx="14279588" cy="1765300"/>
          </a:xfrm>
          <a:prstGeom prst="rect">
            <a:avLst/>
          </a:prstGeom>
        </p:spPr>
        <p:txBody>
          <a:bodyPr anchor="ctr"/>
          <a:lstStyle>
            <a:lvl1pPr marL="0" indent="0">
              <a:spcBef>
                <a:spcPts val="0"/>
              </a:spcBef>
              <a:buSzTx/>
              <a:buNone/>
              <a:defRPr sz="48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Titeltext</a:t>
            </a:r>
          </a:p>
        </p:txBody>
      </p:sp>
      <p:sp>
        <p:nvSpPr>
          <p:cNvPr id="90" name="Textebene 1…"/>
          <p:cNvSpPr txBox="1">
            <a:spLocks noGrp="1"/>
          </p:cNvSpPr>
          <p:nvPr>
            <p:ph type="body" idx="14"/>
          </p:nvPr>
        </p:nvSpPr>
        <p:spPr>
          <a:xfrm>
            <a:off x="1447800" y="3111500"/>
            <a:ext cx="14279588" cy="8763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spcBef>
                <a:spcPts val="3200"/>
              </a:spcBef>
              <a:buSzTx/>
              <a:buNone/>
              <a:defRPr sz="4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508000" indent="-508000">
              <a:spcBef>
                <a:spcPts val="3200"/>
              </a:spcBef>
              <a:defRPr sz="4000">
                <a:solidFill>
                  <a:srgbClr val="444444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52500" indent="-508000">
              <a:spcBef>
                <a:spcPts val="3200"/>
              </a:spcBef>
              <a:defRPr sz="3600">
                <a:solidFill>
                  <a:srgbClr val="444444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155700">
              <a:spcBef>
                <a:spcPts val="3200"/>
              </a:spcBef>
              <a:defRPr sz="3000">
                <a:latin typeface="Arial"/>
                <a:ea typeface="Arial"/>
                <a:cs typeface="Arial"/>
                <a:sym typeface="Arial"/>
              </a:defRPr>
            </a:lvl4pPr>
            <a:lvl5pPr marL="1600200">
              <a:spcBef>
                <a:spcPts val="3200"/>
              </a:spcBef>
              <a:defRPr>
                <a:latin typeface="Arial"/>
                <a:ea typeface="Arial"/>
                <a:cs typeface="Arial"/>
                <a:sym typeface="Arial"/>
              </a:defRPr>
            </a:lvl5pPr>
          </a:lstStyle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pic>
        <p:nvPicPr>
          <p:cNvPr id="91" name="ph-kringel-rot.gif" descr="ph-kringel-rot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08000" y="406400"/>
            <a:ext cx="2921000" cy="18415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96" name="Gruppieren"/>
          <p:cNvGrpSpPr/>
          <p:nvPr/>
        </p:nvGrpSpPr>
        <p:grpSpPr>
          <a:xfrm>
            <a:off x="-1" y="-1"/>
            <a:ext cx="396002" cy="13003202"/>
            <a:chOff x="0" y="0"/>
            <a:chExt cx="396000" cy="13003200"/>
          </a:xfrm>
        </p:grpSpPr>
        <p:sp>
          <p:nvSpPr>
            <p:cNvPr id="92" name="Rechteck"/>
            <p:cNvSpPr/>
            <p:nvPr/>
          </p:nvSpPr>
          <p:spPr>
            <a:xfrm>
              <a:off x="0" y="-1"/>
              <a:ext cx="396001" cy="3250802"/>
            </a:xfrm>
            <a:prstGeom prst="rect">
              <a:avLst/>
            </a:prstGeom>
            <a:solidFill>
              <a:srgbClr val="D11F20"/>
            </a:solidFill>
            <a:ln w="254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3600"/>
              </a:pPr>
              <a:endParaRPr/>
            </a:p>
          </p:txBody>
        </p:sp>
        <p:sp>
          <p:nvSpPr>
            <p:cNvPr id="93" name="Rechteck"/>
            <p:cNvSpPr/>
            <p:nvPr/>
          </p:nvSpPr>
          <p:spPr>
            <a:xfrm>
              <a:off x="-1" y="3250800"/>
              <a:ext cx="396002" cy="3250801"/>
            </a:xfrm>
            <a:prstGeom prst="rect">
              <a:avLst/>
            </a:prstGeom>
            <a:solidFill>
              <a:srgbClr val="EE671F"/>
            </a:solidFill>
            <a:ln w="254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3600"/>
              </a:pPr>
              <a:endParaRPr/>
            </a:p>
          </p:txBody>
        </p:sp>
        <p:sp>
          <p:nvSpPr>
            <p:cNvPr id="94" name="Rechteck"/>
            <p:cNvSpPr/>
            <p:nvPr/>
          </p:nvSpPr>
          <p:spPr>
            <a:xfrm>
              <a:off x="0" y="9752400"/>
              <a:ext cx="396001" cy="3250801"/>
            </a:xfrm>
            <a:prstGeom prst="rect">
              <a:avLst/>
            </a:prstGeom>
            <a:solidFill>
              <a:srgbClr val="F9B600"/>
            </a:solidFill>
            <a:ln w="254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3600"/>
              </a:pPr>
              <a:endParaRPr/>
            </a:p>
          </p:txBody>
        </p:sp>
        <p:sp>
          <p:nvSpPr>
            <p:cNvPr id="95" name="Rechteck"/>
            <p:cNvSpPr/>
            <p:nvPr/>
          </p:nvSpPr>
          <p:spPr>
            <a:xfrm>
              <a:off x="0" y="6501600"/>
              <a:ext cx="396001" cy="3250801"/>
            </a:xfrm>
            <a:prstGeom prst="rect">
              <a:avLst/>
            </a:prstGeom>
            <a:solidFill>
              <a:srgbClr val="F29115"/>
            </a:solidFill>
            <a:ln w="254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3600"/>
              </a:pPr>
              <a:endParaRPr/>
            </a:p>
          </p:txBody>
        </p:sp>
      </p:grpSp>
      <p:sp>
        <p:nvSpPr>
          <p:cNvPr id="97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11874500" y="12053888"/>
            <a:ext cx="3852888" cy="69215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  <p:sp>
        <p:nvSpPr>
          <p:cNvPr id="11" name="Datumsplatzhalter 8">
            <a:extLst>
              <a:ext uri="{FF2B5EF4-FFF2-40B4-BE49-F238E27FC236}">
                <a16:creationId xmlns:a16="http://schemas.microsoft.com/office/drawing/2014/main" id="{6279868A-0EF9-4F5F-82B7-76C61ABD3155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723900" y="12053888"/>
            <a:ext cx="3657600" cy="692150"/>
          </a:xfrm>
          <a:prstGeom prst="rect">
            <a:avLst/>
          </a:prstGeom>
        </p:spPr>
        <p:txBody>
          <a:bodyPr anchor="ctr"/>
          <a:lstStyle>
            <a:lvl1pPr algn="l">
              <a:defRPr sz="1600">
                <a:solidFill>
                  <a:srgbClr val="89898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3ED721E-13A8-468D-847F-35FA651E91D7}" type="datetime1">
              <a:rPr lang="de-DE" smtClean="0"/>
              <a:t>14.03.2023</a:t>
            </a:fld>
            <a:endParaRPr lang="de-DE" dirty="0"/>
          </a:p>
        </p:txBody>
      </p:sp>
      <p:sp>
        <p:nvSpPr>
          <p:cNvPr id="12" name="Fußzeilenplatzhalter 9">
            <a:extLst>
              <a:ext uri="{FF2B5EF4-FFF2-40B4-BE49-F238E27FC236}">
                <a16:creationId xmlns:a16="http://schemas.microsoft.com/office/drawing/2014/main" id="{01446AD3-0F02-43E1-BBED-F7385FB215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84800" y="12053888"/>
            <a:ext cx="5486400" cy="692150"/>
          </a:xfrm>
          <a:prstGeom prst="rect">
            <a:avLst/>
          </a:prstGeom>
        </p:spPr>
        <p:txBody>
          <a:bodyPr anchor="ctr"/>
          <a:lstStyle>
            <a:lvl1pPr>
              <a:defRPr sz="1600">
                <a:solidFill>
                  <a:srgbClr val="89898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Lehrpersonal</a:t>
            </a:r>
            <a:endParaRPr lang="de-DE" dirty="0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Inhaltsfolie TEXT 2 Spalten R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Titeltext"/>
          <p:cNvSpPr txBox="1">
            <a:spLocks noGrp="1"/>
          </p:cNvSpPr>
          <p:nvPr>
            <p:ph type="body" sz="quarter" idx="13"/>
          </p:nvPr>
        </p:nvSpPr>
        <p:spPr>
          <a:xfrm>
            <a:off x="1447800" y="793750"/>
            <a:ext cx="14109700" cy="1765300"/>
          </a:xfrm>
          <a:prstGeom prst="rect">
            <a:avLst/>
          </a:prstGeom>
        </p:spPr>
        <p:txBody>
          <a:bodyPr anchor="ctr"/>
          <a:lstStyle>
            <a:lvl1pPr marL="0" indent="0">
              <a:spcBef>
                <a:spcPts val="0"/>
              </a:spcBef>
              <a:buSzTx/>
              <a:buNone/>
              <a:defRPr sz="4800" b="1">
                <a:solidFill>
                  <a:srgbClr val="BE342C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Titeltext</a:t>
            </a:r>
          </a:p>
        </p:txBody>
      </p:sp>
      <p:pic>
        <p:nvPicPr>
          <p:cNvPr id="151" name="ph-kringel-rot.gif" descr="ph-kringel-rot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08000" y="406400"/>
            <a:ext cx="2921000" cy="1841500"/>
          </a:xfrm>
          <a:prstGeom prst="rect">
            <a:avLst/>
          </a:prstGeom>
          <a:ln w="12700">
            <a:miter lim="400000"/>
          </a:ln>
        </p:spPr>
      </p:pic>
      <p:sp>
        <p:nvSpPr>
          <p:cNvPr id="152" name="Textebene 1…"/>
          <p:cNvSpPr txBox="1">
            <a:spLocks noGrp="1"/>
          </p:cNvSpPr>
          <p:nvPr>
            <p:ph type="body" sz="half" idx="14"/>
          </p:nvPr>
        </p:nvSpPr>
        <p:spPr>
          <a:xfrm>
            <a:off x="1447800" y="3077368"/>
            <a:ext cx="6319243" cy="8660203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0000"/>
              </a:lnSpc>
              <a:spcBef>
                <a:spcPts val="2500"/>
              </a:spcBef>
              <a:buSzTx/>
              <a:buNone/>
              <a:defRPr sz="3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lnSpc>
                <a:spcPct val="120000"/>
              </a:lnSpc>
              <a:spcBef>
                <a:spcPts val="2500"/>
              </a:spcBef>
              <a:defRPr sz="3600">
                <a:solidFill>
                  <a:srgbClr val="444444"/>
                </a:solidFill>
                <a:latin typeface="Arial"/>
                <a:ea typeface="Arial"/>
                <a:cs typeface="Arial"/>
                <a:sym typeface="Arial"/>
              </a:defRPr>
            </a:lvl2pPr>
            <a:lvl3pPr>
              <a:spcBef>
                <a:spcPts val="2500"/>
              </a:spcBef>
              <a:defRPr sz="3000">
                <a:solidFill>
                  <a:srgbClr val="444444"/>
                </a:solidFill>
                <a:latin typeface="Arial"/>
                <a:ea typeface="Arial"/>
                <a:cs typeface="Arial"/>
                <a:sym typeface="Arial"/>
              </a:defRPr>
            </a:lvl3pPr>
            <a:lvl4pPr>
              <a:spcBef>
                <a:spcPts val="2500"/>
              </a:spcBef>
              <a:defRPr>
                <a:solidFill>
                  <a:srgbClr val="444444"/>
                </a:solidFill>
                <a:latin typeface="Arial"/>
                <a:ea typeface="Arial"/>
                <a:cs typeface="Arial"/>
                <a:sym typeface="Arial"/>
              </a:defRPr>
            </a:lvl4pPr>
            <a:lvl5pPr>
              <a:spcBef>
                <a:spcPts val="2500"/>
              </a:spcBef>
              <a:defRPr>
                <a:solidFill>
                  <a:srgbClr val="444444"/>
                </a:solidFill>
                <a:latin typeface="Arial"/>
                <a:ea typeface="Arial"/>
                <a:cs typeface="Arial"/>
                <a:sym typeface="Arial"/>
              </a:defRPr>
            </a:lvl5pPr>
          </a:lstStyle>
          <a:p>
            <a:r>
              <a:rPr dirty="0"/>
              <a:t>Textebene 1</a:t>
            </a:r>
          </a:p>
          <a:p>
            <a:pPr lvl="1"/>
            <a:r>
              <a:rPr dirty="0"/>
              <a:t>Textebene 2</a:t>
            </a:r>
          </a:p>
          <a:p>
            <a:pPr lvl="2"/>
            <a:r>
              <a:rPr dirty="0"/>
              <a:t>Textebene 3</a:t>
            </a:r>
          </a:p>
          <a:p>
            <a:pPr lvl="3"/>
            <a:r>
              <a:rPr dirty="0"/>
              <a:t>Textebene 4</a:t>
            </a:r>
          </a:p>
          <a:p>
            <a:pPr lvl="4"/>
            <a:r>
              <a:rPr dirty="0"/>
              <a:t>Textebene 5</a:t>
            </a:r>
          </a:p>
        </p:txBody>
      </p:sp>
      <p:sp>
        <p:nvSpPr>
          <p:cNvPr id="153" name="Textebene 1…"/>
          <p:cNvSpPr txBox="1">
            <a:spLocks noGrp="1"/>
          </p:cNvSpPr>
          <p:nvPr>
            <p:ph type="body" sz="half" idx="15"/>
          </p:nvPr>
        </p:nvSpPr>
        <p:spPr>
          <a:xfrm>
            <a:off x="8343900" y="3077368"/>
            <a:ext cx="6319243" cy="8660203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0000"/>
              </a:lnSpc>
              <a:spcBef>
                <a:spcPts val="2500"/>
              </a:spcBef>
              <a:buSzTx/>
              <a:buNone/>
              <a:defRPr sz="3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lnSpc>
                <a:spcPct val="120000"/>
              </a:lnSpc>
              <a:spcBef>
                <a:spcPts val="2500"/>
              </a:spcBef>
              <a:defRPr sz="3600">
                <a:solidFill>
                  <a:srgbClr val="444444"/>
                </a:solidFill>
                <a:latin typeface="Arial"/>
                <a:ea typeface="Arial"/>
                <a:cs typeface="Arial"/>
                <a:sym typeface="Arial"/>
              </a:defRPr>
            </a:lvl2pPr>
            <a:lvl3pPr>
              <a:spcBef>
                <a:spcPts val="2500"/>
              </a:spcBef>
              <a:defRPr sz="3000">
                <a:solidFill>
                  <a:srgbClr val="444444"/>
                </a:solidFill>
                <a:latin typeface="Arial"/>
                <a:ea typeface="Arial"/>
                <a:cs typeface="Arial"/>
                <a:sym typeface="Arial"/>
              </a:defRPr>
            </a:lvl3pPr>
            <a:lvl4pPr>
              <a:spcBef>
                <a:spcPts val="2500"/>
              </a:spcBef>
              <a:defRPr>
                <a:solidFill>
                  <a:srgbClr val="444444"/>
                </a:solidFill>
                <a:latin typeface="Arial"/>
                <a:ea typeface="Arial"/>
                <a:cs typeface="Arial"/>
                <a:sym typeface="Arial"/>
              </a:defRPr>
            </a:lvl4pPr>
            <a:lvl5pPr>
              <a:spcBef>
                <a:spcPts val="2500"/>
              </a:spcBef>
              <a:defRPr>
                <a:solidFill>
                  <a:srgbClr val="444444"/>
                </a:solidFill>
                <a:latin typeface="Arial"/>
                <a:ea typeface="Arial"/>
                <a:cs typeface="Arial"/>
                <a:sym typeface="Arial"/>
              </a:defRPr>
            </a:lvl5pPr>
          </a:lstStyle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grpSp>
        <p:nvGrpSpPr>
          <p:cNvPr id="158" name="Gruppieren"/>
          <p:cNvGrpSpPr/>
          <p:nvPr/>
        </p:nvGrpSpPr>
        <p:grpSpPr>
          <a:xfrm>
            <a:off x="-1" y="-1"/>
            <a:ext cx="396002" cy="13003202"/>
            <a:chOff x="0" y="0"/>
            <a:chExt cx="396000" cy="13003200"/>
          </a:xfrm>
        </p:grpSpPr>
        <p:sp>
          <p:nvSpPr>
            <p:cNvPr id="154" name="Rechteck"/>
            <p:cNvSpPr/>
            <p:nvPr/>
          </p:nvSpPr>
          <p:spPr>
            <a:xfrm>
              <a:off x="0" y="-1"/>
              <a:ext cx="396001" cy="3250802"/>
            </a:xfrm>
            <a:prstGeom prst="rect">
              <a:avLst/>
            </a:prstGeom>
            <a:solidFill>
              <a:srgbClr val="D11F20"/>
            </a:solidFill>
            <a:ln w="254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3600"/>
              </a:pPr>
              <a:endParaRPr/>
            </a:p>
          </p:txBody>
        </p:sp>
        <p:sp>
          <p:nvSpPr>
            <p:cNvPr id="155" name="Rechteck"/>
            <p:cNvSpPr/>
            <p:nvPr/>
          </p:nvSpPr>
          <p:spPr>
            <a:xfrm>
              <a:off x="-1" y="3250800"/>
              <a:ext cx="396002" cy="3250801"/>
            </a:xfrm>
            <a:prstGeom prst="rect">
              <a:avLst/>
            </a:prstGeom>
            <a:solidFill>
              <a:srgbClr val="EE671F"/>
            </a:solidFill>
            <a:ln w="254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3600"/>
              </a:pPr>
              <a:endParaRPr/>
            </a:p>
          </p:txBody>
        </p:sp>
        <p:sp>
          <p:nvSpPr>
            <p:cNvPr id="156" name="Rechteck"/>
            <p:cNvSpPr/>
            <p:nvPr/>
          </p:nvSpPr>
          <p:spPr>
            <a:xfrm>
              <a:off x="0" y="9752400"/>
              <a:ext cx="396001" cy="3250801"/>
            </a:xfrm>
            <a:prstGeom prst="rect">
              <a:avLst/>
            </a:prstGeom>
            <a:solidFill>
              <a:srgbClr val="F9B600"/>
            </a:solidFill>
            <a:ln w="254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3600"/>
              </a:pPr>
              <a:endParaRPr/>
            </a:p>
          </p:txBody>
        </p:sp>
        <p:sp>
          <p:nvSpPr>
            <p:cNvPr id="157" name="Rechteck"/>
            <p:cNvSpPr/>
            <p:nvPr/>
          </p:nvSpPr>
          <p:spPr>
            <a:xfrm>
              <a:off x="0" y="6501600"/>
              <a:ext cx="396001" cy="3250801"/>
            </a:xfrm>
            <a:prstGeom prst="rect">
              <a:avLst/>
            </a:prstGeom>
            <a:solidFill>
              <a:srgbClr val="F29115"/>
            </a:solidFill>
            <a:ln w="254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3600"/>
              </a:pPr>
              <a:endParaRPr/>
            </a:p>
          </p:txBody>
        </p:sp>
      </p:grpSp>
      <p:sp>
        <p:nvSpPr>
          <p:cNvPr id="159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11874500" y="12053888"/>
            <a:ext cx="3852888" cy="69215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  <p:sp>
        <p:nvSpPr>
          <p:cNvPr id="12" name="Datumsplatzhalter 8">
            <a:extLst>
              <a:ext uri="{FF2B5EF4-FFF2-40B4-BE49-F238E27FC236}">
                <a16:creationId xmlns:a16="http://schemas.microsoft.com/office/drawing/2014/main" id="{94159E35-5741-4FB9-97DD-347F011E7526}"/>
              </a:ext>
            </a:extLst>
          </p:cNvPr>
          <p:cNvSpPr>
            <a:spLocks noGrp="1"/>
          </p:cNvSpPr>
          <p:nvPr>
            <p:ph type="dt" sz="half" idx="16"/>
          </p:nvPr>
        </p:nvSpPr>
        <p:spPr>
          <a:xfrm>
            <a:off x="723900" y="12053888"/>
            <a:ext cx="3657600" cy="692150"/>
          </a:xfrm>
          <a:prstGeom prst="rect">
            <a:avLst/>
          </a:prstGeom>
        </p:spPr>
        <p:txBody>
          <a:bodyPr anchor="ctr"/>
          <a:lstStyle>
            <a:lvl1pPr algn="l">
              <a:defRPr sz="1600">
                <a:solidFill>
                  <a:srgbClr val="89898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E46288F-B1B8-4F1D-B571-CC3AAEF78957}" type="datetime1">
              <a:rPr lang="de-DE" smtClean="0"/>
              <a:t>14.03.2023</a:t>
            </a:fld>
            <a:endParaRPr lang="de-DE" dirty="0"/>
          </a:p>
        </p:txBody>
      </p:sp>
      <p:sp>
        <p:nvSpPr>
          <p:cNvPr id="13" name="Fußzeilenplatzhalter 9">
            <a:extLst>
              <a:ext uri="{FF2B5EF4-FFF2-40B4-BE49-F238E27FC236}">
                <a16:creationId xmlns:a16="http://schemas.microsoft.com/office/drawing/2014/main" id="{45ECE7C0-AD9F-462A-A1BF-8D3DF6C360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84800" y="12053888"/>
            <a:ext cx="5486400" cy="692150"/>
          </a:xfrm>
          <a:prstGeom prst="rect">
            <a:avLst/>
          </a:prstGeom>
        </p:spPr>
        <p:txBody>
          <a:bodyPr anchor="ctr"/>
          <a:lstStyle>
            <a:lvl1pPr>
              <a:defRPr sz="1600">
                <a:solidFill>
                  <a:srgbClr val="89898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Lehrpersonal</a:t>
            </a:r>
            <a:endParaRPr lang="de-DE" dirty="0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Inhaltsfolie Bil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Titeltext"/>
          <p:cNvSpPr txBox="1">
            <a:spLocks noGrp="1"/>
          </p:cNvSpPr>
          <p:nvPr>
            <p:ph type="body" sz="quarter" idx="13"/>
          </p:nvPr>
        </p:nvSpPr>
        <p:spPr>
          <a:xfrm>
            <a:off x="1447800" y="793750"/>
            <a:ext cx="14109700" cy="1765300"/>
          </a:xfrm>
          <a:prstGeom prst="rect">
            <a:avLst/>
          </a:prstGeom>
        </p:spPr>
        <p:txBody>
          <a:bodyPr anchor="ctr"/>
          <a:lstStyle>
            <a:lvl1pPr marL="0" indent="0">
              <a:spcBef>
                <a:spcPts val="0"/>
              </a:spcBef>
              <a:buSzTx/>
              <a:buNone/>
              <a:defRPr sz="48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dirty="0"/>
              <a:t>Titeltext</a:t>
            </a:r>
          </a:p>
        </p:txBody>
      </p:sp>
      <p:pic>
        <p:nvPicPr>
          <p:cNvPr id="195" name="ph-kringel-rot.gif" descr="ph-kringel-rot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08000" y="406400"/>
            <a:ext cx="2921000" cy="1841500"/>
          </a:xfrm>
          <a:prstGeom prst="rect">
            <a:avLst/>
          </a:prstGeom>
          <a:ln w="12700">
            <a:miter lim="400000"/>
          </a:ln>
        </p:spPr>
      </p:pic>
      <p:sp>
        <p:nvSpPr>
          <p:cNvPr id="196" name="Textebene 1…"/>
          <p:cNvSpPr txBox="1">
            <a:spLocks noGrp="1"/>
          </p:cNvSpPr>
          <p:nvPr>
            <p:ph type="body" sz="half" idx="14"/>
          </p:nvPr>
        </p:nvSpPr>
        <p:spPr>
          <a:xfrm>
            <a:off x="8343900" y="3077368"/>
            <a:ext cx="6319243" cy="8820225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0000"/>
              </a:lnSpc>
              <a:spcBef>
                <a:spcPts val="2500"/>
              </a:spcBef>
              <a:buSzTx/>
              <a:buNone/>
              <a:defRPr sz="3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lnSpc>
                <a:spcPct val="120000"/>
              </a:lnSpc>
              <a:spcBef>
                <a:spcPts val="2500"/>
              </a:spcBef>
              <a:defRPr sz="3600">
                <a:solidFill>
                  <a:srgbClr val="444444"/>
                </a:solidFill>
                <a:latin typeface="Arial"/>
                <a:ea typeface="Arial"/>
                <a:cs typeface="Arial"/>
                <a:sym typeface="Arial"/>
              </a:defRPr>
            </a:lvl2pPr>
            <a:lvl3pPr>
              <a:spcBef>
                <a:spcPts val="2500"/>
              </a:spcBef>
              <a:defRPr sz="3000">
                <a:solidFill>
                  <a:srgbClr val="444444"/>
                </a:solidFill>
                <a:latin typeface="Arial"/>
                <a:ea typeface="Arial"/>
                <a:cs typeface="Arial"/>
                <a:sym typeface="Arial"/>
              </a:defRPr>
            </a:lvl3pPr>
            <a:lvl4pPr>
              <a:spcBef>
                <a:spcPts val="2500"/>
              </a:spcBef>
              <a:defRPr>
                <a:solidFill>
                  <a:srgbClr val="444444"/>
                </a:solidFill>
                <a:latin typeface="Arial"/>
                <a:ea typeface="Arial"/>
                <a:cs typeface="Arial"/>
                <a:sym typeface="Arial"/>
              </a:defRPr>
            </a:lvl4pPr>
            <a:lvl5pPr>
              <a:spcBef>
                <a:spcPts val="2500"/>
              </a:spcBef>
              <a:defRPr>
                <a:solidFill>
                  <a:srgbClr val="444444"/>
                </a:solidFill>
                <a:latin typeface="Arial"/>
                <a:ea typeface="Arial"/>
                <a:cs typeface="Arial"/>
                <a:sym typeface="Arial"/>
              </a:defRPr>
            </a:lvl5pPr>
          </a:lstStyle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197" name="Bild"/>
          <p:cNvSpPr>
            <a:spLocks noGrp="1"/>
          </p:cNvSpPr>
          <p:nvPr>
            <p:ph type="pic" sz="half" idx="15"/>
          </p:nvPr>
        </p:nvSpPr>
        <p:spPr>
          <a:xfrm>
            <a:off x="1447800" y="3251199"/>
            <a:ext cx="6284335" cy="8150935"/>
          </a:xfrm>
          <a:prstGeom prst="rect">
            <a:avLst/>
          </a:prstGeom>
        </p:spPr>
        <p:txBody>
          <a:bodyPr lIns="91439" tIns="45719" rIns="91439" bIns="45719"/>
          <a:lstStyle/>
          <a:p>
            <a:endParaRPr/>
          </a:p>
        </p:txBody>
      </p:sp>
      <p:sp>
        <p:nvSpPr>
          <p:cNvPr id="198" name="Textebene"/>
          <p:cNvSpPr txBox="1">
            <a:spLocks noGrp="1"/>
          </p:cNvSpPr>
          <p:nvPr>
            <p:ph type="body" sz="quarter" idx="16"/>
          </p:nvPr>
        </p:nvSpPr>
        <p:spPr>
          <a:xfrm>
            <a:off x="1447800" y="11406899"/>
            <a:ext cx="6284516" cy="521874"/>
          </a:xfrm>
          <a:prstGeom prst="rect">
            <a:avLst/>
          </a:prstGeom>
        </p:spPr>
        <p:txBody>
          <a:bodyPr wrap="square" anchor="ctr">
            <a:spAutoFit/>
          </a:bodyPr>
          <a:lstStyle>
            <a:lvl1pPr marL="0" indent="0">
              <a:lnSpc>
                <a:spcPct val="120000"/>
              </a:lnSpc>
              <a:spcBef>
                <a:spcPts val="2500"/>
              </a:spcBef>
              <a:buSzTx/>
              <a:buNone/>
              <a:defRPr sz="2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Textebene</a:t>
            </a:r>
          </a:p>
        </p:txBody>
      </p:sp>
      <p:grpSp>
        <p:nvGrpSpPr>
          <p:cNvPr id="203" name="Gruppieren"/>
          <p:cNvGrpSpPr/>
          <p:nvPr/>
        </p:nvGrpSpPr>
        <p:grpSpPr>
          <a:xfrm>
            <a:off x="-1" y="-1"/>
            <a:ext cx="396002" cy="13003202"/>
            <a:chOff x="0" y="0"/>
            <a:chExt cx="396000" cy="13003200"/>
          </a:xfrm>
        </p:grpSpPr>
        <p:sp>
          <p:nvSpPr>
            <p:cNvPr id="199" name="Rechteck"/>
            <p:cNvSpPr/>
            <p:nvPr/>
          </p:nvSpPr>
          <p:spPr>
            <a:xfrm>
              <a:off x="0" y="-1"/>
              <a:ext cx="396001" cy="3250802"/>
            </a:xfrm>
            <a:prstGeom prst="rect">
              <a:avLst/>
            </a:prstGeom>
            <a:solidFill>
              <a:srgbClr val="D11F20"/>
            </a:solidFill>
            <a:ln w="254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3600"/>
              </a:pPr>
              <a:endParaRPr/>
            </a:p>
          </p:txBody>
        </p:sp>
        <p:sp>
          <p:nvSpPr>
            <p:cNvPr id="200" name="Rechteck"/>
            <p:cNvSpPr/>
            <p:nvPr/>
          </p:nvSpPr>
          <p:spPr>
            <a:xfrm>
              <a:off x="-1" y="3250800"/>
              <a:ext cx="396002" cy="3250801"/>
            </a:xfrm>
            <a:prstGeom prst="rect">
              <a:avLst/>
            </a:prstGeom>
            <a:solidFill>
              <a:srgbClr val="EE671F"/>
            </a:solidFill>
            <a:ln w="254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3600"/>
              </a:pPr>
              <a:endParaRPr/>
            </a:p>
          </p:txBody>
        </p:sp>
        <p:sp>
          <p:nvSpPr>
            <p:cNvPr id="201" name="Rechteck"/>
            <p:cNvSpPr/>
            <p:nvPr/>
          </p:nvSpPr>
          <p:spPr>
            <a:xfrm>
              <a:off x="0" y="9752400"/>
              <a:ext cx="396001" cy="3250801"/>
            </a:xfrm>
            <a:prstGeom prst="rect">
              <a:avLst/>
            </a:prstGeom>
            <a:solidFill>
              <a:srgbClr val="F9B600"/>
            </a:solidFill>
            <a:ln w="254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3600"/>
              </a:pPr>
              <a:endParaRPr/>
            </a:p>
          </p:txBody>
        </p:sp>
        <p:sp>
          <p:nvSpPr>
            <p:cNvPr id="202" name="Rechteck"/>
            <p:cNvSpPr/>
            <p:nvPr/>
          </p:nvSpPr>
          <p:spPr>
            <a:xfrm>
              <a:off x="0" y="6501600"/>
              <a:ext cx="396001" cy="3250801"/>
            </a:xfrm>
            <a:prstGeom prst="rect">
              <a:avLst/>
            </a:prstGeom>
            <a:solidFill>
              <a:srgbClr val="F29115"/>
            </a:solidFill>
            <a:ln w="254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3600"/>
              </a:pPr>
              <a:endParaRPr/>
            </a:p>
          </p:txBody>
        </p:sp>
      </p:grpSp>
      <p:sp>
        <p:nvSpPr>
          <p:cNvPr id="204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11874500" y="12053888"/>
            <a:ext cx="3852888" cy="69215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  <p:sp>
        <p:nvSpPr>
          <p:cNvPr id="13" name="Datumsplatzhalter 8">
            <a:extLst>
              <a:ext uri="{FF2B5EF4-FFF2-40B4-BE49-F238E27FC236}">
                <a16:creationId xmlns:a16="http://schemas.microsoft.com/office/drawing/2014/main" id="{3612FDE5-3230-4EFD-B39A-715AFDC885DA}"/>
              </a:ext>
            </a:extLst>
          </p:cNvPr>
          <p:cNvSpPr>
            <a:spLocks noGrp="1"/>
          </p:cNvSpPr>
          <p:nvPr>
            <p:ph type="dt" sz="half" idx="17"/>
          </p:nvPr>
        </p:nvSpPr>
        <p:spPr>
          <a:xfrm>
            <a:off x="723900" y="12053888"/>
            <a:ext cx="3657600" cy="692150"/>
          </a:xfrm>
          <a:prstGeom prst="rect">
            <a:avLst/>
          </a:prstGeom>
        </p:spPr>
        <p:txBody>
          <a:bodyPr anchor="ctr"/>
          <a:lstStyle>
            <a:lvl1pPr algn="l">
              <a:defRPr sz="1600">
                <a:solidFill>
                  <a:srgbClr val="89898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FD2C21A-F320-41DE-9ACC-4E4D22E82974}" type="datetime1">
              <a:rPr lang="de-DE" smtClean="0"/>
              <a:t>14.03.2023</a:t>
            </a:fld>
            <a:endParaRPr lang="de-DE" dirty="0"/>
          </a:p>
        </p:txBody>
      </p:sp>
      <p:sp>
        <p:nvSpPr>
          <p:cNvPr id="14" name="Fußzeilenplatzhalter 9">
            <a:extLst>
              <a:ext uri="{FF2B5EF4-FFF2-40B4-BE49-F238E27FC236}">
                <a16:creationId xmlns:a16="http://schemas.microsoft.com/office/drawing/2014/main" id="{E12832CC-0387-4BD6-B40A-557F9081FF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84800" y="12053888"/>
            <a:ext cx="5486400" cy="692150"/>
          </a:xfrm>
          <a:prstGeom prst="rect">
            <a:avLst/>
          </a:prstGeom>
        </p:spPr>
        <p:txBody>
          <a:bodyPr anchor="ctr"/>
          <a:lstStyle>
            <a:lvl1pPr>
              <a:defRPr sz="1600">
                <a:solidFill>
                  <a:srgbClr val="89898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Lehrpersonal</a:t>
            </a:r>
            <a:endParaRPr lang="de-DE" dirty="0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Inhaltsfolie Bild Text R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Titeltext"/>
          <p:cNvSpPr txBox="1">
            <a:spLocks noGrp="1"/>
          </p:cNvSpPr>
          <p:nvPr>
            <p:ph type="body" sz="quarter" idx="13"/>
          </p:nvPr>
        </p:nvSpPr>
        <p:spPr>
          <a:xfrm>
            <a:off x="1447800" y="793750"/>
            <a:ext cx="14109700" cy="1765300"/>
          </a:xfrm>
          <a:prstGeom prst="rect">
            <a:avLst/>
          </a:prstGeom>
        </p:spPr>
        <p:txBody>
          <a:bodyPr anchor="ctr"/>
          <a:lstStyle>
            <a:lvl1pPr marL="0" indent="0">
              <a:spcBef>
                <a:spcPts val="0"/>
              </a:spcBef>
              <a:buSzTx/>
              <a:buNone/>
              <a:defRPr sz="4800" b="1">
                <a:solidFill>
                  <a:srgbClr val="BE342C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Titeltext</a:t>
            </a:r>
          </a:p>
        </p:txBody>
      </p:sp>
      <p:pic>
        <p:nvPicPr>
          <p:cNvPr id="212" name="ph-kringel-rot.gif" descr="ph-kringel-rot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08000" y="406400"/>
            <a:ext cx="2921000" cy="1841500"/>
          </a:xfrm>
          <a:prstGeom prst="rect">
            <a:avLst/>
          </a:prstGeom>
          <a:ln w="12700">
            <a:miter lim="400000"/>
          </a:ln>
        </p:spPr>
      </p:pic>
      <p:sp>
        <p:nvSpPr>
          <p:cNvPr id="213" name="Textebene 1…"/>
          <p:cNvSpPr txBox="1">
            <a:spLocks noGrp="1"/>
          </p:cNvSpPr>
          <p:nvPr>
            <p:ph type="body" sz="half" idx="14"/>
          </p:nvPr>
        </p:nvSpPr>
        <p:spPr>
          <a:xfrm>
            <a:off x="8343900" y="3077368"/>
            <a:ext cx="6319243" cy="8841007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0000"/>
              </a:lnSpc>
              <a:spcBef>
                <a:spcPts val="2500"/>
              </a:spcBef>
              <a:buSzTx/>
              <a:buNone/>
              <a:defRPr sz="3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lnSpc>
                <a:spcPct val="120000"/>
              </a:lnSpc>
              <a:spcBef>
                <a:spcPts val="2500"/>
              </a:spcBef>
              <a:defRPr sz="3600">
                <a:solidFill>
                  <a:srgbClr val="444444"/>
                </a:solidFill>
                <a:latin typeface="Arial"/>
                <a:ea typeface="Arial"/>
                <a:cs typeface="Arial"/>
                <a:sym typeface="Arial"/>
              </a:defRPr>
            </a:lvl2pPr>
            <a:lvl3pPr>
              <a:spcBef>
                <a:spcPts val="2500"/>
              </a:spcBef>
              <a:defRPr sz="3000">
                <a:solidFill>
                  <a:srgbClr val="444444"/>
                </a:solidFill>
                <a:latin typeface="Arial"/>
                <a:ea typeface="Arial"/>
                <a:cs typeface="Arial"/>
                <a:sym typeface="Arial"/>
              </a:defRPr>
            </a:lvl3pPr>
            <a:lvl4pPr>
              <a:spcBef>
                <a:spcPts val="2500"/>
              </a:spcBef>
              <a:defRPr>
                <a:solidFill>
                  <a:srgbClr val="444444"/>
                </a:solidFill>
                <a:latin typeface="Arial"/>
                <a:ea typeface="Arial"/>
                <a:cs typeface="Arial"/>
                <a:sym typeface="Arial"/>
              </a:defRPr>
            </a:lvl4pPr>
            <a:lvl5pPr>
              <a:spcBef>
                <a:spcPts val="2500"/>
              </a:spcBef>
              <a:defRPr>
                <a:solidFill>
                  <a:srgbClr val="444444"/>
                </a:solidFill>
                <a:latin typeface="Arial"/>
                <a:ea typeface="Arial"/>
                <a:cs typeface="Arial"/>
                <a:sym typeface="Arial"/>
              </a:defRPr>
            </a:lvl5pPr>
          </a:lstStyle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214" name="Bild"/>
          <p:cNvSpPr>
            <a:spLocks noGrp="1"/>
          </p:cNvSpPr>
          <p:nvPr>
            <p:ph type="pic" sz="half" idx="15"/>
          </p:nvPr>
        </p:nvSpPr>
        <p:spPr>
          <a:xfrm>
            <a:off x="1447800" y="3251199"/>
            <a:ext cx="6284335" cy="8207662"/>
          </a:xfrm>
          <a:prstGeom prst="rect">
            <a:avLst/>
          </a:prstGeom>
        </p:spPr>
        <p:txBody>
          <a:bodyPr lIns="91439" tIns="45719" rIns="91439" bIns="45719"/>
          <a:lstStyle/>
          <a:p>
            <a:endParaRPr/>
          </a:p>
        </p:txBody>
      </p:sp>
      <p:sp>
        <p:nvSpPr>
          <p:cNvPr id="215" name="Textebene"/>
          <p:cNvSpPr txBox="1">
            <a:spLocks noGrp="1"/>
          </p:cNvSpPr>
          <p:nvPr>
            <p:ph type="body" sz="quarter" idx="16"/>
          </p:nvPr>
        </p:nvSpPr>
        <p:spPr>
          <a:xfrm>
            <a:off x="1447800" y="11458861"/>
            <a:ext cx="6284516" cy="459514"/>
          </a:xfrm>
          <a:prstGeom prst="rect">
            <a:avLst/>
          </a:prstGeom>
        </p:spPr>
        <p:txBody>
          <a:bodyPr anchor="ctr">
            <a:spAutoFit/>
          </a:bodyPr>
          <a:lstStyle>
            <a:lvl1pPr marL="0" indent="0">
              <a:lnSpc>
                <a:spcPct val="120000"/>
              </a:lnSpc>
              <a:spcBef>
                <a:spcPts val="2500"/>
              </a:spcBef>
              <a:buSzTx/>
              <a:buNone/>
              <a:defRPr sz="2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Textebene</a:t>
            </a:r>
          </a:p>
        </p:txBody>
      </p:sp>
      <p:grpSp>
        <p:nvGrpSpPr>
          <p:cNvPr id="220" name="Gruppieren"/>
          <p:cNvGrpSpPr/>
          <p:nvPr/>
        </p:nvGrpSpPr>
        <p:grpSpPr>
          <a:xfrm>
            <a:off x="-1" y="-1"/>
            <a:ext cx="396002" cy="13003202"/>
            <a:chOff x="0" y="0"/>
            <a:chExt cx="396000" cy="13003200"/>
          </a:xfrm>
        </p:grpSpPr>
        <p:sp>
          <p:nvSpPr>
            <p:cNvPr id="216" name="Rechteck"/>
            <p:cNvSpPr/>
            <p:nvPr/>
          </p:nvSpPr>
          <p:spPr>
            <a:xfrm>
              <a:off x="0" y="-1"/>
              <a:ext cx="396001" cy="3250802"/>
            </a:xfrm>
            <a:prstGeom prst="rect">
              <a:avLst/>
            </a:prstGeom>
            <a:solidFill>
              <a:srgbClr val="D11F20"/>
            </a:solidFill>
            <a:ln w="254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3600"/>
              </a:pPr>
              <a:endParaRPr/>
            </a:p>
          </p:txBody>
        </p:sp>
        <p:sp>
          <p:nvSpPr>
            <p:cNvPr id="217" name="Rechteck"/>
            <p:cNvSpPr/>
            <p:nvPr/>
          </p:nvSpPr>
          <p:spPr>
            <a:xfrm>
              <a:off x="-1" y="3250800"/>
              <a:ext cx="396002" cy="3250801"/>
            </a:xfrm>
            <a:prstGeom prst="rect">
              <a:avLst/>
            </a:prstGeom>
            <a:solidFill>
              <a:srgbClr val="EE671F"/>
            </a:solidFill>
            <a:ln w="254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3600"/>
              </a:pPr>
              <a:endParaRPr/>
            </a:p>
          </p:txBody>
        </p:sp>
        <p:sp>
          <p:nvSpPr>
            <p:cNvPr id="218" name="Rechteck"/>
            <p:cNvSpPr/>
            <p:nvPr/>
          </p:nvSpPr>
          <p:spPr>
            <a:xfrm>
              <a:off x="0" y="9752400"/>
              <a:ext cx="396001" cy="3250801"/>
            </a:xfrm>
            <a:prstGeom prst="rect">
              <a:avLst/>
            </a:prstGeom>
            <a:solidFill>
              <a:srgbClr val="F9B600"/>
            </a:solidFill>
            <a:ln w="254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3600"/>
              </a:pPr>
              <a:endParaRPr/>
            </a:p>
          </p:txBody>
        </p:sp>
        <p:sp>
          <p:nvSpPr>
            <p:cNvPr id="219" name="Rechteck"/>
            <p:cNvSpPr/>
            <p:nvPr/>
          </p:nvSpPr>
          <p:spPr>
            <a:xfrm>
              <a:off x="0" y="6501600"/>
              <a:ext cx="396001" cy="3250801"/>
            </a:xfrm>
            <a:prstGeom prst="rect">
              <a:avLst/>
            </a:prstGeom>
            <a:solidFill>
              <a:srgbClr val="F29115"/>
            </a:solidFill>
            <a:ln w="254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3600"/>
              </a:pPr>
              <a:endParaRPr/>
            </a:p>
          </p:txBody>
        </p:sp>
      </p:grpSp>
      <p:sp>
        <p:nvSpPr>
          <p:cNvPr id="221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11874500" y="12053888"/>
            <a:ext cx="3852888" cy="69215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  <p:sp>
        <p:nvSpPr>
          <p:cNvPr id="13" name="Datumsplatzhalter 8">
            <a:extLst>
              <a:ext uri="{FF2B5EF4-FFF2-40B4-BE49-F238E27FC236}">
                <a16:creationId xmlns:a16="http://schemas.microsoft.com/office/drawing/2014/main" id="{8CF2DCB8-C64C-44C0-9541-2330D10FAD08}"/>
              </a:ext>
            </a:extLst>
          </p:cNvPr>
          <p:cNvSpPr>
            <a:spLocks noGrp="1"/>
          </p:cNvSpPr>
          <p:nvPr>
            <p:ph type="dt" sz="half" idx="17"/>
          </p:nvPr>
        </p:nvSpPr>
        <p:spPr>
          <a:xfrm>
            <a:off x="723900" y="12053888"/>
            <a:ext cx="3657600" cy="692150"/>
          </a:xfrm>
          <a:prstGeom prst="rect">
            <a:avLst/>
          </a:prstGeom>
        </p:spPr>
        <p:txBody>
          <a:bodyPr anchor="ctr"/>
          <a:lstStyle>
            <a:lvl1pPr algn="l">
              <a:defRPr sz="1600">
                <a:solidFill>
                  <a:srgbClr val="89898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C19231F-5FD4-426B-956B-70179D3734FE}" type="datetime1">
              <a:rPr lang="de-DE" smtClean="0"/>
              <a:t>14.03.2023</a:t>
            </a:fld>
            <a:endParaRPr lang="de-DE" dirty="0"/>
          </a:p>
        </p:txBody>
      </p:sp>
      <p:sp>
        <p:nvSpPr>
          <p:cNvPr id="14" name="Fußzeilenplatzhalter 9">
            <a:extLst>
              <a:ext uri="{FF2B5EF4-FFF2-40B4-BE49-F238E27FC236}">
                <a16:creationId xmlns:a16="http://schemas.microsoft.com/office/drawing/2014/main" id="{53227782-33A8-4E7C-90EA-D9071FDAF7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84800" y="12053888"/>
            <a:ext cx="5486400" cy="692150"/>
          </a:xfrm>
          <a:prstGeom prst="rect">
            <a:avLst/>
          </a:prstGeom>
        </p:spPr>
        <p:txBody>
          <a:bodyPr anchor="ctr"/>
          <a:lstStyle>
            <a:lvl1pPr>
              <a:defRPr sz="1600">
                <a:solidFill>
                  <a:srgbClr val="89898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Lehrpersonal</a:t>
            </a:r>
            <a:endParaRPr lang="de-DE" dirty="0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Inhaltsfolie 2 Bilder links ROT Kop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Titeltext"/>
          <p:cNvSpPr txBox="1">
            <a:spLocks noGrp="1"/>
          </p:cNvSpPr>
          <p:nvPr>
            <p:ph type="body" sz="quarter" idx="13"/>
          </p:nvPr>
        </p:nvSpPr>
        <p:spPr>
          <a:xfrm>
            <a:off x="1447800" y="793750"/>
            <a:ext cx="14109700" cy="1765300"/>
          </a:xfrm>
          <a:prstGeom prst="rect">
            <a:avLst/>
          </a:prstGeom>
        </p:spPr>
        <p:txBody>
          <a:bodyPr anchor="ctr"/>
          <a:lstStyle>
            <a:lvl1pPr marL="0" indent="0">
              <a:spcBef>
                <a:spcPts val="0"/>
              </a:spcBef>
              <a:buSzTx/>
              <a:buNone/>
              <a:defRPr sz="4800" b="1">
                <a:solidFill>
                  <a:srgbClr val="BE342C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dirty="0"/>
              <a:t>Titeltext</a:t>
            </a:r>
          </a:p>
        </p:txBody>
      </p:sp>
      <p:pic>
        <p:nvPicPr>
          <p:cNvPr id="248" name="ph-kringel-rot.gif" descr="ph-kringel-rot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08000" y="406400"/>
            <a:ext cx="2921000" cy="1841500"/>
          </a:xfrm>
          <a:prstGeom prst="rect">
            <a:avLst/>
          </a:prstGeom>
          <a:ln w="12700">
            <a:miter lim="400000"/>
          </a:ln>
        </p:spPr>
      </p:pic>
      <p:sp>
        <p:nvSpPr>
          <p:cNvPr id="249" name="Textebene 1…"/>
          <p:cNvSpPr txBox="1">
            <a:spLocks noGrp="1"/>
          </p:cNvSpPr>
          <p:nvPr>
            <p:ph type="body" sz="half" idx="14"/>
          </p:nvPr>
        </p:nvSpPr>
        <p:spPr>
          <a:xfrm>
            <a:off x="8343900" y="3077368"/>
            <a:ext cx="6319243" cy="8841007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0000"/>
              </a:lnSpc>
              <a:spcBef>
                <a:spcPts val="2500"/>
              </a:spcBef>
              <a:buSzTx/>
              <a:buNone/>
              <a:defRPr sz="3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lnSpc>
                <a:spcPct val="120000"/>
              </a:lnSpc>
              <a:spcBef>
                <a:spcPts val="2500"/>
              </a:spcBef>
              <a:defRPr sz="3600">
                <a:solidFill>
                  <a:srgbClr val="444444"/>
                </a:solidFill>
                <a:latin typeface="Arial"/>
                <a:ea typeface="Arial"/>
                <a:cs typeface="Arial"/>
                <a:sym typeface="Arial"/>
              </a:defRPr>
            </a:lvl2pPr>
            <a:lvl3pPr>
              <a:spcBef>
                <a:spcPts val="2500"/>
              </a:spcBef>
              <a:defRPr sz="3000">
                <a:solidFill>
                  <a:srgbClr val="444444"/>
                </a:solidFill>
                <a:latin typeface="Arial"/>
                <a:ea typeface="Arial"/>
                <a:cs typeface="Arial"/>
                <a:sym typeface="Arial"/>
              </a:defRPr>
            </a:lvl3pPr>
            <a:lvl4pPr>
              <a:spcBef>
                <a:spcPts val="2500"/>
              </a:spcBef>
              <a:defRPr>
                <a:solidFill>
                  <a:srgbClr val="444444"/>
                </a:solidFill>
                <a:latin typeface="Arial"/>
                <a:ea typeface="Arial"/>
                <a:cs typeface="Arial"/>
                <a:sym typeface="Arial"/>
              </a:defRPr>
            </a:lvl4pPr>
            <a:lvl5pPr>
              <a:spcBef>
                <a:spcPts val="2500"/>
              </a:spcBef>
              <a:defRPr>
                <a:solidFill>
                  <a:srgbClr val="444444"/>
                </a:solidFill>
                <a:latin typeface="Arial"/>
                <a:ea typeface="Arial"/>
                <a:cs typeface="Arial"/>
                <a:sym typeface="Arial"/>
              </a:defRPr>
            </a:lvl5pPr>
          </a:lstStyle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250" name="Bild"/>
          <p:cNvSpPr>
            <a:spLocks noGrp="1"/>
          </p:cNvSpPr>
          <p:nvPr>
            <p:ph type="pic" sz="quarter" idx="15"/>
          </p:nvPr>
        </p:nvSpPr>
        <p:spPr>
          <a:xfrm>
            <a:off x="1447800" y="3251199"/>
            <a:ext cx="6284335" cy="3746416"/>
          </a:xfrm>
          <a:prstGeom prst="rect">
            <a:avLst/>
          </a:prstGeom>
        </p:spPr>
        <p:txBody>
          <a:bodyPr lIns="91439" tIns="45719" rIns="91439" bIns="45719"/>
          <a:lstStyle/>
          <a:p>
            <a:endParaRPr/>
          </a:p>
        </p:txBody>
      </p:sp>
      <p:sp>
        <p:nvSpPr>
          <p:cNvPr id="251" name="Textebene"/>
          <p:cNvSpPr txBox="1">
            <a:spLocks noGrp="1"/>
          </p:cNvSpPr>
          <p:nvPr>
            <p:ph type="body" sz="quarter" idx="16"/>
          </p:nvPr>
        </p:nvSpPr>
        <p:spPr>
          <a:xfrm>
            <a:off x="1447800" y="11458861"/>
            <a:ext cx="6284516" cy="459514"/>
          </a:xfrm>
          <a:prstGeom prst="rect">
            <a:avLst/>
          </a:prstGeom>
        </p:spPr>
        <p:txBody>
          <a:bodyPr anchor="ctr">
            <a:spAutoFit/>
          </a:bodyPr>
          <a:lstStyle>
            <a:lvl1pPr marL="0" indent="0">
              <a:lnSpc>
                <a:spcPct val="120000"/>
              </a:lnSpc>
              <a:spcBef>
                <a:spcPts val="2500"/>
              </a:spcBef>
              <a:buSzTx/>
              <a:buNone/>
              <a:defRPr sz="2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Textebene</a:t>
            </a:r>
          </a:p>
        </p:txBody>
      </p:sp>
      <p:sp>
        <p:nvSpPr>
          <p:cNvPr id="252" name="Bild"/>
          <p:cNvSpPr>
            <a:spLocks noGrp="1"/>
          </p:cNvSpPr>
          <p:nvPr>
            <p:ph type="pic" sz="quarter" idx="17"/>
          </p:nvPr>
        </p:nvSpPr>
        <p:spPr>
          <a:xfrm>
            <a:off x="1447800" y="7689849"/>
            <a:ext cx="6284335" cy="3746416"/>
          </a:xfrm>
          <a:prstGeom prst="rect">
            <a:avLst/>
          </a:prstGeom>
        </p:spPr>
        <p:txBody>
          <a:bodyPr lIns="91439" tIns="45719" rIns="91439" bIns="45719"/>
          <a:lstStyle/>
          <a:p>
            <a:endParaRPr/>
          </a:p>
        </p:txBody>
      </p:sp>
      <p:sp>
        <p:nvSpPr>
          <p:cNvPr id="253" name="Textebene"/>
          <p:cNvSpPr txBox="1">
            <a:spLocks noGrp="1"/>
          </p:cNvSpPr>
          <p:nvPr>
            <p:ph type="body" sz="quarter" idx="18"/>
          </p:nvPr>
        </p:nvSpPr>
        <p:spPr>
          <a:xfrm>
            <a:off x="1447800" y="7012418"/>
            <a:ext cx="6284517" cy="459514"/>
          </a:xfrm>
          <a:prstGeom prst="rect">
            <a:avLst/>
          </a:prstGeom>
        </p:spPr>
        <p:txBody>
          <a:bodyPr anchor="ctr">
            <a:spAutoFit/>
          </a:bodyPr>
          <a:lstStyle>
            <a:lvl1pPr marL="0" indent="0">
              <a:lnSpc>
                <a:spcPct val="120000"/>
              </a:lnSpc>
              <a:spcBef>
                <a:spcPts val="2500"/>
              </a:spcBef>
              <a:buSzTx/>
              <a:buNone/>
              <a:defRPr sz="2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Textebene</a:t>
            </a:r>
          </a:p>
        </p:txBody>
      </p:sp>
      <p:grpSp>
        <p:nvGrpSpPr>
          <p:cNvPr id="258" name="Gruppieren"/>
          <p:cNvGrpSpPr/>
          <p:nvPr/>
        </p:nvGrpSpPr>
        <p:grpSpPr>
          <a:xfrm>
            <a:off x="-1" y="-1"/>
            <a:ext cx="396002" cy="13003202"/>
            <a:chOff x="0" y="0"/>
            <a:chExt cx="396000" cy="13003200"/>
          </a:xfrm>
        </p:grpSpPr>
        <p:sp>
          <p:nvSpPr>
            <p:cNvPr id="254" name="Rechteck"/>
            <p:cNvSpPr/>
            <p:nvPr/>
          </p:nvSpPr>
          <p:spPr>
            <a:xfrm>
              <a:off x="0" y="-1"/>
              <a:ext cx="396001" cy="3250802"/>
            </a:xfrm>
            <a:prstGeom prst="rect">
              <a:avLst/>
            </a:prstGeom>
            <a:solidFill>
              <a:srgbClr val="D11F20"/>
            </a:solidFill>
            <a:ln w="254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3600"/>
              </a:pPr>
              <a:endParaRPr/>
            </a:p>
          </p:txBody>
        </p:sp>
        <p:sp>
          <p:nvSpPr>
            <p:cNvPr id="255" name="Rechteck"/>
            <p:cNvSpPr/>
            <p:nvPr/>
          </p:nvSpPr>
          <p:spPr>
            <a:xfrm>
              <a:off x="-1" y="3250800"/>
              <a:ext cx="396002" cy="3250801"/>
            </a:xfrm>
            <a:prstGeom prst="rect">
              <a:avLst/>
            </a:prstGeom>
            <a:solidFill>
              <a:srgbClr val="EE671F"/>
            </a:solidFill>
            <a:ln w="254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3600"/>
              </a:pPr>
              <a:endParaRPr/>
            </a:p>
          </p:txBody>
        </p:sp>
        <p:sp>
          <p:nvSpPr>
            <p:cNvPr id="256" name="Rechteck"/>
            <p:cNvSpPr/>
            <p:nvPr/>
          </p:nvSpPr>
          <p:spPr>
            <a:xfrm>
              <a:off x="0" y="9752400"/>
              <a:ext cx="396001" cy="3250801"/>
            </a:xfrm>
            <a:prstGeom prst="rect">
              <a:avLst/>
            </a:prstGeom>
            <a:solidFill>
              <a:srgbClr val="F9B600"/>
            </a:solidFill>
            <a:ln w="254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3600"/>
              </a:pPr>
              <a:endParaRPr/>
            </a:p>
          </p:txBody>
        </p:sp>
        <p:sp>
          <p:nvSpPr>
            <p:cNvPr id="257" name="Rechteck"/>
            <p:cNvSpPr/>
            <p:nvPr/>
          </p:nvSpPr>
          <p:spPr>
            <a:xfrm>
              <a:off x="0" y="6501600"/>
              <a:ext cx="396001" cy="3250801"/>
            </a:xfrm>
            <a:prstGeom prst="rect">
              <a:avLst/>
            </a:prstGeom>
            <a:solidFill>
              <a:srgbClr val="F29115"/>
            </a:solidFill>
            <a:ln w="254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3600"/>
              </a:pPr>
              <a:endParaRPr/>
            </a:p>
          </p:txBody>
        </p:sp>
      </p:grpSp>
      <p:sp>
        <p:nvSpPr>
          <p:cNvPr id="259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11874500" y="12053888"/>
            <a:ext cx="3852888" cy="69215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  <p:sp>
        <p:nvSpPr>
          <p:cNvPr id="15" name="Datumsplatzhalter 8">
            <a:extLst>
              <a:ext uri="{FF2B5EF4-FFF2-40B4-BE49-F238E27FC236}">
                <a16:creationId xmlns:a16="http://schemas.microsoft.com/office/drawing/2014/main" id="{1963C19D-DA53-4673-B4F0-432144F8261F}"/>
              </a:ext>
            </a:extLst>
          </p:cNvPr>
          <p:cNvSpPr>
            <a:spLocks noGrp="1"/>
          </p:cNvSpPr>
          <p:nvPr>
            <p:ph type="dt" sz="half" idx="19"/>
          </p:nvPr>
        </p:nvSpPr>
        <p:spPr>
          <a:xfrm>
            <a:off x="723900" y="12053888"/>
            <a:ext cx="3657600" cy="692150"/>
          </a:xfrm>
          <a:prstGeom prst="rect">
            <a:avLst/>
          </a:prstGeom>
        </p:spPr>
        <p:txBody>
          <a:bodyPr anchor="ctr"/>
          <a:lstStyle>
            <a:lvl1pPr algn="l">
              <a:defRPr sz="1600">
                <a:solidFill>
                  <a:srgbClr val="89898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3033F25-8565-4537-8CC6-80E003C348DB}" type="datetime1">
              <a:rPr lang="de-DE" smtClean="0"/>
              <a:t>14.03.2023</a:t>
            </a:fld>
            <a:endParaRPr lang="de-DE" dirty="0"/>
          </a:p>
        </p:txBody>
      </p:sp>
      <p:sp>
        <p:nvSpPr>
          <p:cNvPr id="16" name="Fußzeilenplatzhalter 9">
            <a:extLst>
              <a:ext uri="{FF2B5EF4-FFF2-40B4-BE49-F238E27FC236}">
                <a16:creationId xmlns:a16="http://schemas.microsoft.com/office/drawing/2014/main" id="{2A118024-7AAE-46A7-9B96-EA28FD32C4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84800" y="12053888"/>
            <a:ext cx="5486400" cy="692150"/>
          </a:xfrm>
          <a:prstGeom prst="rect">
            <a:avLst/>
          </a:prstGeom>
        </p:spPr>
        <p:txBody>
          <a:bodyPr anchor="ctr"/>
          <a:lstStyle>
            <a:lvl1pPr>
              <a:defRPr sz="1600">
                <a:solidFill>
                  <a:srgbClr val="89898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Lehrpersonal</a:t>
            </a:r>
            <a:endParaRPr lang="de-DE" dirty="0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Inhaltsfolie 2 Bilder R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Titeltext"/>
          <p:cNvSpPr txBox="1">
            <a:spLocks noGrp="1"/>
          </p:cNvSpPr>
          <p:nvPr>
            <p:ph type="body" sz="quarter" idx="13"/>
          </p:nvPr>
        </p:nvSpPr>
        <p:spPr>
          <a:xfrm>
            <a:off x="1447800" y="793750"/>
            <a:ext cx="14109700" cy="1765300"/>
          </a:xfrm>
          <a:prstGeom prst="rect">
            <a:avLst/>
          </a:prstGeom>
        </p:spPr>
        <p:txBody>
          <a:bodyPr anchor="ctr"/>
          <a:lstStyle>
            <a:lvl1pPr marL="0" indent="0">
              <a:spcBef>
                <a:spcPts val="0"/>
              </a:spcBef>
              <a:buSzTx/>
              <a:buNone/>
              <a:defRPr sz="4800" b="1">
                <a:solidFill>
                  <a:srgbClr val="BE342C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Titeltext</a:t>
            </a:r>
          </a:p>
        </p:txBody>
      </p:sp>
      <p:pic>
        <p:nvPicPr>
          <p:cNvPr id="285" name="ph-kringel-rot.gif" descr="ph-kringel-rot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08000" y="406400"/>
            <a:ext cx="2921000" cy="18415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94" name="Gruppieren"/>
          <p:cNvGrpSpPr/>
          <p:nvPr/>
        </p:nvGrpSpPr>
        <p:grpSpPr>
          <a:xfrm>
            <a:off x="-1" y="-1"/>
            <a:ext cx="396002" cy="13003202"/>
            <a:chOff x="0" y="0"/>
            <a:chExt cx="396000" cy="13003200"/>
          </a:xfrm>
        </p:grpSpPr>
        <p:sp>
          <p:nvSpPr>
            <p:cNvPr id="290" name="Rechteck"/>
            <p:cNvSpPr/>
            <p:nvPr/>
          </p:nvSpPr>
          <p:spPr>
            <a:xfrm>
              <a:off x="0" y="-1"/>
              <a:ext cx="396001" cy="3250802"/>
            </a:xfrm>
            <a:prstGeom prst="rect">
              <a:avLst/>
            </a:prstGeom>
            <a:solidFill>
              <a:srgbClr val="D11F20"/>
            </a:solidFill>
            <a:ln w="254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3600"/>
              </a:pPr>
              <a:endParaRPr/>
            </a:p>
          </p:txBody>
        </p:sp>
        <p:sp>
          <p:nvSpPr>
            <p:cNvPr id="291" name="Rechteck"/>
            <p:cNvSpPr/>
            <p:nvPr/>
          </p:nvSpPr>
          <p:spPr>
            <a:xfrm>
              <a:off x="-1" y="3250800"/>
              <a:ext cx="396002" cy="3250801"/>
            </a:xfrm>
            <a:prstGeom prst="rect">
              <a:avLst/>
            </a:prstGeom>
            <a:solidFill>
              <a:srgbClr val="EE671F"/>
            </a:solidFill>
            <a:ln w="254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3600"/>
              </a:pPr>
              <a:endParaRPr/>
            </a:p>
          </p:txBody>
        </p:sp>
        <p:sp>
          <p:nvSpPr>
            <p:cNvPr id="292" name="Rechteck"/>
            <p:cNvSpPr/>
            <p:nvPr/>
          </p:nvSpPr>
          <p:spPr>
            <a:xfrm>
              <a:off x="0" y="9752400"/>
              <a:ext cx="396001" cy="3250801"/>
            </a:xfrm>
            <a:prstGeom prst="rect">
              <a:avLst/>
            </a:prstGeom>
            <a:solidFill>
              <a:srgbClr val="F9B600"/>
            </a:solidFill>
            <a:ln w="254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3600"/>
              </a:pPr>
              <a:endParaRPr/>
            </a:p>
          </p:txBody>
        </p:sp>
        <p:sp>
          <p:nvSpPr>
            <p:cNvPr id="293" name="Rechteck"/>
            <p:cNvSpPr/>
            <p:nvPr/>
          </p:nvSpPr>
          <p:spPr>
            <a:xfrm>
              <a:off x="0" y="6501600"/>
              <a:ext cx="396001" cy="3250801"/>
            </a:xfrm>
            <a:prstGeom prst="rect">
              <a:avLst/>
            </a:prstGeom>
            <a:solidFill>
              <a:srgbClr val="F29115"/>
            </a:solidFill>
            <a:ln w="254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3600"/>
              </a:pPr>
              <a:endParaRPr/>
            </a:p>
          </p:txBody>
        </p:sp>
      </p:grpSp>
      <p:sp>
        <p:nvSpPr>
          <p:cNvPr id="295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11874500" y="12053888"/>
            <a:ext cx="3852888" cy="69215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  <p:sp>
        <p:nvSpPr>
          <p:cNvPr id="18" name="Bild"/>
          <p:cNvSpPr>
            <a:spLocks noGrp="1"/>
          </p:cNvSpPr>
          <p:nvPr>
            <p:ph type="pic" sz="half" idx="14"/>
          </p:nvPr>
        </p:nvSpPr>
        <p:spPr>
          <a:xfrm>
            <a:off x="1447800" y="3251199"/>
            <a:ext cx="6284335" cy="8150935"/>
          </a:xfrm>
          <a:prstGeom prst="rect">
            <a:avLst/>
          </a:prstGeom>
        </p:spPr>
        <p:txBody>
          <a:bodyPr lIns="91439" tIns="45719" rIns="91439" bIns="45719"/>
          <a:lstStyle/>
          <a:p>
            <a:endParaRPr/>
          </a:p>
        </p:txBody>
      </p:sp>
      <p:sp>
        <p:nvSpPr>
          <p:cNvPr id="19" name="Textebene"/>
          <p:cNvSpPr txBox="1">
            <a:spLocks noGrp="1"/>
          </p:cNvSpPr>
          <p:nvPr>
            <p:ph type="body" sz="quarter" idx="15"/>
          </p:nvPr>
        </p:nvSpPr>
        <p:spPr>
          <a:xfrm>
            <a:off x="1447800" y="11402869"/>
            <a:ext cx="6284516" cy="459514"/>
          </a:xfrm>
          <a:prstGeom prst="rect">
            <a:avLst/>
          </a:prstGeom>
        </p:spPr>
        <p:txBody>
          <a:bodyPr anchor="ctr">
            <a:spAutoFit/>
          </a:bodyPr>
          <a:lstStyle>
            <a:lvl1pPr marL="0" indent="0">
              <a:lnSpc>
                <a:spcPct val="120000"/>
              </a:lnSpc>
              <a:spcBef>
                <a:spcPts val="2500"/>
              </a:spcBef>
              <a:buSzTx/>
              <a:buNone/>
              <a:defRPr sz="2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dirty="0"/>
              <a:t>Textebene</a:t>
            </a:r>
          </a:p>
        </p:txBody>
      </p:sp>
      <p:sp>
        <p:nvSpPr>
          <p:cNvPr id="20" name="Bild"/>
          <p:cNvSpPr>
            <a:spLocks noGrp="1"/>
          </p:cNvSpPr>
          <p:nvPr>
            <p:ph type="pic" sz="half" idx="16"/>
          </p:nvPr>
        </p:nvSpPr>
        <p:spPr>
          <a:xfrm>
            <a:off x="8384165" y="3251199"/>
            <a:ext cx="6284335" cy="8150935"/>
          </a:xfrm>
          <a:prstGeom prst="rect">
            <a:avLst/>
          </a:prstGeom>
        </p:spPr>
        <p:txBody>
          <a:bodyPr lIns="91439" tIns="45719" rIns="91439" bIns="45719"/>
          <a:lstStyle/>
          <a:p>
            <a:endParaRPr/>
          </a:p>
        </p:txBody>
      </p:sp>
      <p:sp>
        <p:nvSpPr>
          <p:cNvPr id="21" name="Textebene"/>
          <p:cNvSpPr txBox="1">
            <a:spLocks noGrp="1"/>
          </p:cNvSpPr>
          <p:nvPr>
            <p:ph type="body" sz="quarter" idx="17"/>
          </p:nvPr>
        </p:nvSpPr>
        <p:spPr>
          <a:xfrm>
            <a:off x="8384165" y="11402134"/>
            <a:ext cx="6284516" cy="459514"/>
          </a:xfrm>
          <a:prstGeom prst="rect">
            <a:avLst/>
          </a:prstGeom>
        </p:spPr>
        <p:txBody>
          <a:bodyPr anchor="ctr">
            <a:spAutoFit/>
          </a:bodyPr>
          <a:lstStyle>
            <a:lvl1pPr marL="0" indent="0">
              <a:lnSpc>
                <a:spcPct val="120000"/>
              </a:lnSpc>
              <a:spcBef>
                <a:spcPts val="2500"/>
              </a:spcBef>
              <a:buSzTx/>
              <a:buNone/>
              <a:defRPr sz="2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dirty="0"/>
              <a:t>Textebene</a:t>
            </a:r>
          </a:p>
        </p:txBody>
      </p:sp>
      <p:sp>
        <p:nvSpPr>
          <p:cNvPr id="14" name="Datumsplatzhalter 8">
            <a:extLst>
              <a:ext uri="{FF2B5EF4-FFF2-40B4-BE49-F238E27FC236}">
                <a16:creationId xmlns:a16="http://schemas.microsoft.com/office/drawing/2014/main" id="{15425F2B-A8FE-4E15-8F08-77610216AAE8}"/>
              </a:ext>
            </a:extLst>
          </p:cNvPr>
          <p:cNvSpPr>
            <a:spLocks noGrp="1"/>
          </p:cNvSpPr>
          <p:nvPr>
            <p:ph type="dt" sz="half" idx="18"/>
          </p:nvPr>
        </p:nvSpPr>
        <p:spPr>
          <a:xfrm>
            <a:off x="723900" y="12053888"/>
            <a:ext cx="3657600" cy="692150"/>
          </a:xfrm>
          <a:prstGeom prst="rect">
            <a:avLst/>
          </a:prstGeom>
        </p:spPr>
        <p:txBody>
          <a:bodyPr anchor="ctr"/>
          <a:lstStyle>
            <a:lvl1pPr algn="l">
              <a:defRPr sz="1600">
                <a:solidFill>
                  <a:srgbClr val="89898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4FB5C59-0635-49BF-8E7D-ED828E33309D}" type="datetime1">
              <a:rPr lang="de-DE" smtClean="0"/>
              <a:t>14.03.2023</a:t>
            </a:fld>
            <a:endParaRPr lang="de-DE" dirty="0"/>
          </a:p>
        </p:txBody>
      </p:sp>
      <p:sp>
        <p:nvSpPr>
          <p:cNvPr id="15" name="Fußzeilenplatzhalter 9">
            <a:extLst>
              <a:ext uri="{FF2B5EF4-FFF2-40B4-BE49-F238E27FC236}">
                <a16:creationId xmlns:a16="http://schemas.microsoft.com/office/drawing/2014/main" id="{AA381D39-C2A1-4116-9928-B02C9EDD1E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84800" y="12053888"/>
            <a:ext cx="5486400" cy="692150"/>
          </a:xfrm>
          <a:prstGeom prst="rect">
            <a:avLst/>
          </a:prstGeom>
        </p:spPr>
        <p:txBody>
          <a:bodyPr anchor="ctr"/>
          <a:lstStyle>
            <a:lvl1pPr>
              <a:defRPr sz="1600">
                <a:solidFill>
                  <a:srgbClr val="89898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Lehrpersonal</a:t>
            </a:r>
            <a:endParaRPr lang="de-DE" dirty="0"/>
          </a:p>
        </p:txBody>
      </p:sp>
    </p:spTree>
  </p:cSld>
  <p:clrMapOvr>
    <a:masterClrMapping/>
  </p:clrMapOvr>
  <p:transition spd="med"/>
  <p:extLst>
    <p:ext uri="{DCECCB84-F9BA-43D5-87BE-67443E8EF086}">
      <p15:sldGuideLst xmlns:p15="http://schemas.microsoft.com/office/powerpoint/2012/main">
        <p15:guide id="1" pos="924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h-kringel-schwarz.gif" descr="ph-kringel-schwarz.gif"/>
          <p:cNvPicPr>
            <a:picLocks noChangeAspect="1"/>
          </p:cNvPicPr>
          <p:nvPr/>
        </p:nvPicPr>
        <p:blipFill>
          <a:blip r:embed="rId13"/>
          <a:srcRect l="19999" t="17937" r="20205" b="18882"/>
          <a:stretch>
            <a:fillRect/>
          </a:stretch>
        </p:blipFill>
        <p:spPr>
          <a:xfrm>
            <a:off x="14249397" y="924425"/>
            <a:ext cx="1328945" cy="8852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94" h="21453" extrusionOk="0">
                <a:moveTo>
                  <a:pt x="21355" y="7"/>
                </a:moveTo>
                <a:cubicBezTo>
                  <a:pt x="21234" y="-65"/>
                  <a:pt x="21002" y="414"/>
                  <a:pt x="20835" y="1180"/>
                </a:cubicBezTo>
                <a:cubicBezTo>
                  <a:pt x="20553" y="2476"/>
                  <a:pt x="19763" y="5460"/>
                  <a:pt x="19410" y="6557"/>
                </a:cubicBezTo>
                <a:cubicBezTo>
                  <a:pt x="19058" y="7652"/>
                  <a:pt x="17607" y="10794"/>
                  <a:pt x="16849" y="12106"/>
                </a:cubicBezTo>
                <a:cubicBezTo>
                  <a:pt x="14192" y="16706"/>
                  <a:pt x="9325" y="19654"/>
                  <a:pt x="5867" y="18752"/>
                </a:cubicBezTo>
                <a:cubicBezTo>
                  <a:pt x="4493" y="18394"/>
                  <a:pt x="3833" y="17873"/>
                  <a:pt x="2946" y="16453"/>
                </a:cubicBezTo>
                <a:cubicBezTo>
                  <a:pt x="721" y="12890"/>
                  <a:pt x="1255" y="8661"/>
                  <a:pt x="4133" y="7047"/>
                </a:cubicBezTo>
                <a:cubicBezTo>
                  <a:pt x="5287" y="6400"/>
                  <a:pt x="6285" y="6416"/>
                  <a:pt x="7272" y="7105"/>
                </a:cubicBezTo>
                <a:cubicBezTo>
                  <a:pt x="8535" y="7986"/>
                  <a:pt x="9678" y="10247"/>
                  <a:pt x="9500" y="11500"/>
                </a:cubicBezTo>
                <a:cubicBezTo>
                  <a:pt x="9472" y="11694"/>
                  <a:pt x="9584" y="11827"/>
                  <a:pt x="9769" y="11827"/>
                </a:cubicBezTo>
                <a:cubicBezTo>
                  <a:pt x="10018" y="11827"/>
                  <a:pt x="10090" y="11642"/>
                  <a:pt x="10129" y="10933"/>
                </a:cubicBezTo>
                <a:cubicBezTo>
                  <a:pt x="10203" y="9589"/>
                  <a:pt x="9768" y="7968"/>
                  <a:pt x="8967" y="6595"/>
                </a:cubicBezTo>
                <a:cubicBezTo>
                  <a:pt x="7773" y="4551"/>
                  <a:pt x="6562" y="3959"/>
                  <a:pt x="4499" y="4412"/>
                </a:cubicBezTo>
                <a:cubicBezTo>
                  <a:pt x="2683" y="4810"/>
                  <a:pt x="1022" y="6860"/>
                  <a:pt x="244" y="9654"/>
                </a:cubicBezTo>
                <a:cubicBezTo>
                  <a:pt x="-45" y="10689"/>
                  <a:pt x="-89" y="14057"/>
                  <a:pt x="173" y="15241"/>
                </a:cubicBezTo>
                <a:cubicBezTo>
                  <a:pt x="624" y="17278"/>
                  <a:pt x="1889" y="19217"/>
                  <a:pt x="3517" y="20368"/>
                </a:cubicBezTo>
                <a:cubicBezTo>
                  <a:pt x="4015" y="20720"/>
                  <a:pt x="4138" y="20765"/>
                  <a:pt x="5000" y="20935"/>
                </a:cubicBezTo>
                <a:cubicBezTo>
                  <a:pt x="5301" y="20995"/>
                  <a:pt x="5563" y="21065"/>
                  <a:pt x="5584" y="21089"/>
                </a:cubicBezTo>
                <a:cubicBezTo>
                  <a:pt x="5606" y="21113"/>
                  <a:pt x="5691" y="21140"/>
                  <a:pt x="5770" y="21156"/>
                </a:cubicBezTo>
                <a:cubicBezTo>
                  <a:pt x="5849" y="21173"/>
                  <a:pt x="5960" y="21258"/>
                  <a:pt x="6014" y="21339"/>
                </a:cubicBezTo>
                <a:cubicBezTo>
                  <a:pt x="6145" y="21535"/>
                  <a:pt x="6901" y="21464"/>
                  <a:pt x="7144" y="21233"/>
                </a:cubicBezTo>
                <a:cubicBezTo>
                  <a:pt x="7250" y="21133"/>
                  <a:pt x="7645" y="21079"/>
                  <a:pt x="8017" y="21108"/>
                </a:cubicBezTo>
                <a:cubicBezTo>
                  <a:pt x="8389" y="21137"/>
                  <a:pt x="8792" y="21062"/>
                  <a:pt x="8915" y="20945"/>
                </a:cubicBezTo>
                <a:cubicBezTo>
                  <a:pt x="9039" y="20827"/>
                  <a:pt x="9198" y="20713"/>
                  <a:pt x="9262" y="20695"/>
                </a:cubicBezTo>
                <a:cubicBezTo>
                  <a:pt x="9327" y="20677"/>
                  <a:pt x="9412" y="20640"/>
                  <a:pt x="9455" y="20608"/>
                </a:cubicBezTo>
                <a:cubicBezTo>
                  <a:pt x="9540" y="20544"/>
                  <a:pt x="9531" y="20547"/>
                  <a:pt x="10315" y="20272"/>
                </a:cubicBezTo>
                <a:cubicBezTo>
                  <a:pt x="10616" y="20166"/>
                  <a:pt x="11037" y="19971"/>
                  <a:pt x="11252" y="19839"/>
                </a:cubicBezTo>
                <a:cubicBezTo>
                  <a:pt x="11712" y="19556"/>
                  <a:pt x="11829" y="19508"/>
                  <a:pt x="12337" y="19377"/>
                </a:cubicBezTo>
                <a:cubicBezTo>
                  <a:pt x="12547" y="19323"/>
                  <a:pt x="12747" y="19126"/>
                  <a:pt x="12780" y="18944"/>
                </a:cubicBezTo>
                <a:cubicBezTo>
                  <a:pt x="12949" y="18008"/>
                  <a:pt x="12972" y="17971"/>
                  <a:pt x="13190" y="18242"/>
                </a:cubicBezTo>
                <a:cubicBezTo>
                  <a:pt x="13355" y="18447"/>
                  <a:pt x="13422" y="18430"/>
                  <a:pt x="13492" y="18156"/>
                </a:cubicBezTo>
                <a:cubicBezTo>
                  <a:pt x="13542" y="17959"/>
                  <a:pt x="13691" y="17790"/>
                  <a:pt x="13819" y="17790"/>
                </a:cubicBezTo>
                <a:cubicBezTo>
                  <a:pt x="13948" y="17790"/>
                  <a:pt x="14132" y="17586"/>
                  <a:pt x="14224" y="17329"/>
                </a:cubicBezTo>
                <a:cubicBezTo>
                  <a:pt x="14316" y="17071"/>
                  <a:pt x="14497" y="16857"/>
                  <a:pt x="14628" y="16857"/>
                </a:cubicBezTo>
                <a:cubicBezTo>
                  <a:pt x="14759" y="16857"/>
                  <a:pt x="14820" y="16745"/>
                  <a:pt x="14763" y="16607"/>
                </a:cubicBezTo>
                <a:cubicBezTo>
                  <a:pt x="14706" y="16470"/>
                  <a:pt x="14800" y="16301"/>
                  <a:pt x="14975" y="16232"/>
                </a:cubicBezTo>
                <a:cubicBezTo>
                  <a:pt x="15149" y="16164"/>
                  <a:pt x="15329" y="15970"/>
                  <a:pt x="15373" y="15799"/>
                </a:cubicBezTo>
                <a:cubicBezTo>
                  <a:pt x="15419" y="15618"/>
                  <a:pt x="15584" y="15543"/>
                  <a:pt x="15771" y="15617"/>
                </a:cubicBezTo>
                <a:cubicBezTo>
                  <a:pt x="16009" y="15710"/>
                  <a:pt x="16128" y="15594"/>
                  <a:pt x="16239" y="15155"/>
                </a:cubicBezTo>
                <a:cubicBezTo>
                  <a:pt x="16322" y="14831"/>
                  <a:pt x="16468" y="14491"/>
                  <a:pt x="16560" y="14405"/>
                </a:cubicBezTo>
                <a:cubicBezTo>
                  <a:pt x="16653" y="14319"/>
                  <a:pt x="16690" y="14161"/>
                  <a:pt x="16644" y="14049"/>
                </a:cubicBezTo>
                <a:cubicBezTo>
                  <a:pt x="16597" y="13936"/>
                  <a:pt x="16806" y="13666"/>
                  <a:pt x="17106" y="13453"/>
                </a:cubicBezTo>
                <a:cubicBezTo>
                  <a:pt x="17406" y="13239"/>
                  <a:pt x="17632" y="12944"/>
                  <a:pt x="17613" y="12799"/>
                </a:cubicBezTo>
                <a:cubicBezTo>
                  <a:pt x="17594" y="12653"/>
                  <a:pt x="17742" y="12497"/>
                  <a:pt x="17940" y="12452"/>
                </a:cubicBezTo>
                <a:cubicBezTo>
                  <a:pt x="18142" y="12406"/>
                  <a:pt x="18364" y="12132"/>
                  <a:pt x="18441" y="11827"/>
                </a:cubicBezTo>
                <a:cubicBezTo>
                  <a:pt x="18517" y="11528"/>
                  <a:pt x="18657" y="11207"/>
                  <a:pt x="18756" y="11115"/>
                </a:cubicBezTo>
                <a:cubicBezTo>
                  <a:pt x="19011" y="10879"/>
                  <a:pt x="19593" y="8882"/>
                  <a:pt x="19603" y="8211"/>
                </a:cubicBezTo>
                <a:cubicBezTo>
                  <a:pt x="19607" y="7900"/>
                  <a:pt x="19700" y="7601"/>
                  <a:pt x="19808" y="7547"/>
                </a:cubicBezTo>
                <a:cubicBezTo>
                  <a:pt x="19916" y="7493"/>
                  <a:pt x="19966" y="7358"/>
                  <a:pt x="19917" y="7239"/>
                </a:cubicBezTo>
                <a:cubicBezTo>
                  <a:pt x="19868" y="7121"/>
                  <a:pt x="19938" y="6961"/>
                  <a:pt x="20071" y="6884"/>
                </a:cubicBezTo>
                <a:cubicBezTo>
                  <a:pt x="20205" y="6807"/>
                  <a:pt x="20278" y="6650"/>
                  <a:pt x="20232" y="6537"/>
                </a:cubicBezTo>
                <a:cubicBezTo>
                  <a:pt x="20185" y="6425"/>
                  <a:pt x="20233" y="6089"/>
                  <a:pt x="20341" y="5797"/>
                </a:cubicBezTo>
                <a:cubicBezTo>
                  <a:pt x="20449" y="5504"/>
                  <a:pt x="20527" y="5185"/>
                  <a:pt x="20508" y="5085"/>
                </a:cubicBezTo>
                <a:cubicBezTo>
                  <a:pt x="20489" y="4985"/>
                  <a:pt x="20578" y="4842"/>
                  <a:pt x="20707" y="4768"/>
                </a:cubicBezTo>
                <a:cubicBezTo>
                  <a:pt x="20836" y="4693"/>
                  <a:pt x="20898" y="4533"/>
                  <a:pt x="20848" y="4412"/>
                </a:cubicBezTo>
                <a:cubicBezTo>
                  <a:pt x="20798" y="4291"/>
                  <a:pt x="20826" y="4067"/>
                  <a:pt x="20912" y="3912"/>
                </a:cubicBezTo>
                <a:cubicBezTo>
                  <a:pt x="20998" y="3756"/>
                  <a:pt x="21079" y="3547"/>
                  <a:pt x="21086" y="3450"/>
                </a:cubicBezTo>
                <a:cubicBezTo>
                  <a:pt x="21092" y="3353"/>
                  <a:pt x="21191" y="2924"/>
                  <a:pt x="21310" y="2498"/>
                </a:cubicBezTo>
                <a:cubicBezTo>
                  <a:pt x="21429" y="2071"/>
                  <a:pt x="21511" y="1465"/>
                  <a:pt x="21490" y="1151"/>
                </a:cubicBezTo>
                <a:cubicBezTo>
                  <a:pt x="21469" y="838"/>
                  <a:pt x="21443" y="438"/>
                  <a:pt x="21432" y="267"/>
                </a:cubicBezTo>
                <a:cubicBezTo>
                  <a:pt x="21422" y="111"/>
                  <a:pt x="21396" y="31"/>
                  <a:pt x="21355" y="7"/>
                </a:cubicBezTo>
                <a:close/>
              </a:path>
            </a:pathLst>
          </a:custGeom>
          <a:ln w="12700">
            <a:miter lim="400000"/>
          </a:ln>
        </p:spPr>
      </p:pic>
      <p:pic>
        <p:nvPicPr>
          <p:cNvPr id="3" name="ph-kringel-rot.gif" descr="ph-kringel-rot.gif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3208000" y="406400"/>
            <a:ext cx="2921000" cy="18415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8" name="Gruppieren"/>
          <p:cNvGrpSpPr/>
          <p:nvPr/>
        </p:nvGrpSpPr>
        <p:grpSpPr>
          <a:xfrm>
            <a:off x="-1" y="-1"/>
            <a:ext cx="396002" cy="13003202"/>
            <a:chOff x="0" y="0"/>
            <a:chExt cx="396000" cy="13003200"/>
          </a:xfrm>
        </p:grpSpPr>
        <p:sp>
          <p:nvSpPr>
            <p:cNvPr id="4" name="Rechteck"/>
            <p:cNvSpPr/>
            <p:nvPr/>
          </p:nvSpPr>
          <p:spPr>
            <a:xfrm>
              <a:off x="0" y="-1"/>
              <a:ext cx="396001" cy="3250802"/>
            </a:xfrm>
            <a:prstGeom prst="rect">
              <a:avLst/>
            </a:prstGeom>
            <a:solidFill>
              <a:srgbClr val="D11F20"/>
            </a:solidFill>
            <a:ln w="254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3600"/>
              </a:pPr>
              <a:endParaRPr/>
            </a:p>
          </p:txBody>
        </p:sp>
        <p:sp>
          <p:nvSpPr>
            <p:cNvPr id="5" name="Rechteck"/>
            <p:cNvSpPr/>
            <p:nvPr/>
          </p:nvSpPr>
          <p:spPr>
            <a:xfrm>
              <a:off x="-1" y="3250800"/>
              <a:ext cx="396002" cy="3250801"/>
            </a:xfrm>
            <a:prstGeom prst="rect">
              <a:avLst/>
            </a:prstGeom>
            <a:solidFill>
              <a:srgbClr val="EE671F"/>
            </a:solidFill>
            <a:ln w="254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3600"/>
              </a:pPr>
              <a:endParaRPr/>
            </a:p>
          </p:txBody>
        </p:sp>
        <p:sp>
          <p:nvSpPr>
            <p:cNvPr id="6" name="Rechteck"/>
            <p:cNvSpPr/>
            <p:nvPr/>
          </p:nvSpPr>
          <p:spPr>
            <a:xfrm>
              <a:off x="0" y="9752400"/>
              <a:ext cx="396001" cy="3250801"/>
            </a:xfrm>
            <a:prstGeom prst="rect">
              <a:avLst/>
            </a:prstGeom>
            <a:solidFill>
              <a:srgbClr val="F9B600"/>
            </a:solidFill>
            <a:ln w="254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3600"/>
              </a:pPr>
              <a:endParaRPr/>
            </a:p>
          </p:txBody>
        </p:sp>
        <p:sp>
          <p:nvSpPr>
            <p:cNvPr id="7" name="Rechteck"/>
            <p:cNvSpPr/>
            <p:nvPr/>
          </p:nvSpPr>
          <p:spPr>
            <a:xfrm>
              <a:off x="0" y="6501600"/>
              <a:ext cx="396001" cy="3250801"/>
            </a:xfrm>
            <a:prstGeom prst="rect">
              <a:avLst/>
            </a:prstGeom>
            <a:solidFill>
              <a:srgbClr val="F29115"/>
            </a:solidFill>
            <a:ln w="254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3600"/>
              </a:pPr>
              <a:endParaRPr/>
            </a:p>
          </p:txBody>
        </p:sp>
      </p:grpSp>
      <p:sp>
        <p:nvSpPr>
          <p:cNvPr id="9" name="Titeltext"/>
          <p:cNvSpPr txBox="1">
            <a:spLocks noGrp="1"/>
          </p:cNvSpPr>
          <p:nvPr>
            <p:ph type="title"/>
          </p:nvPr>
        </p:nvSpPr>
        <p:spPr>
          <a:xfrm>
            <a:off x="723900" y="431800"/>
            <a:ext cx="14833600" cy="1854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b"/>
          <a:lstStyle/>
          <a:p>
            <a:r>
              <a:t>Titeltext</a:t>
            </a:r>
          </a:p>
        </p:txBody>
      </p:sp>
      <p:sp>
        <p:nvSpPr>
          <p:cNvPr id="10" name="Textebene 1…"/>
          <p:cNvSpPr txBox="1">
            <a:spLocks noGrp="1"/>
          </p:cNvSpPr>
          <p:nvPr>
            <p:ph type="body" idx="1"/>
          </p:nvPr>
        </p:nvSpPr>
        <p:spPr>
          <a:xfrm>
            <a:off x="723900" y="3111500"/>
            <a:ext cx="14833600" cy="876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/>
          <a:lstStyle/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11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11874500" y="12224187"/>
            <a:ext cx="3852888" cy="348813"/>
          </a:xfrm>
          <a:prstGeom prst="rect">
            <a:avLst/>
          </a:prstGeom>
          <a:ln w="12700">
            <a:miter lim="400000"/>
          </a:ln>
        </p:spPr>
        <p:txBody>
          <a:bodyPr wrap="square" lIns="50800" tIns="50800" rIns="50800" bIns="50800" anchor="ctr">
            <a:spAutoFit/>
          </a:bodyPr>
          <a:lstStyle>
            <a:lvl1pPr algn="r">
              <a:defRPr sz="1600">
                <a:solidFill>
                  <a:srgbClr val="89898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Helvetica Neue"/>
              </a:defRPr>
            </a:lvl1pPr>
          </a:lstStyle>
          <a:p>
            <a:fld id="{86CB4B4D-7CA3-9044-876B-883B54F8677D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2" name="Datumsplatzhalter 8">
            <a:extLst>
              <a:ext uri="{FF2B5EF4-FFF2-40B4-BE49-F238E27FC236}">
                <a16:creationId xmlns:a16="http://schemas.microsoft.com/office/drawing/2014/main" id="{D4C8BA5E-4196-4D17-B241-0F756A319F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23900" y="12053888"/>
            <a:ext cx="3657600" cy="692150"/>
          </a:xfrm>
          <a:prstGeom prst="rect">
            <a:avLst/>
          </a:prstGeom>
        </p:spPr>
        <p:txBody>
          <a:bodyPr anchor="ctr"/>
          <a:lstStyle>
            <a:lvl1pPr algn="l">
              <a:defRPr sz="1600">
                <a:solidFill>
                  <a:srgbClr val="89898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C4337D9-CDA1-4CF8-B5F1-73651CF8E977}" type="datetime1">
              <a:rPr lang="de-DE" smtClean="0"/>
              <a:t>14.03.2023</a:t>
            </a:fld>
            <a:endParaRPr lang="de-DE" dirty="0"/>
          </a:p>
        </p:txBody>
      </p:sp>
      <p:sp>
        <p:nvSpPr>
          <p:cNvPr id="13" name="Fußzeilenplatzhalter 9">
            <a:extLst>
              <a:ext uri="{FF2B5EF4-FFF2-40B4-BE49-F238E27FC236}">
                <a16:creationId xmlns:a16="http://schemas.microsoft.com/office/drawing/2014/main" id="{C18E7E16-FE69-47A7-BF39-42B56F6BB7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84800" y="12053888"/>
            <a:ext cx="5486400" cy="692150"/>
          </a:xfrm>
          <a:prstGeom prst="rect">
            <a:avLst/>
          </a:prstGeom>
        </p:spPr>
        <p:txBody>
          <a:bodyPr anchor="ctr"/>
          <a:lstStyle>
            <a:lvl1pPr>
              <a:defRPr sz="1600">
                <a:solidFill>
                  <a:srgbClr val="89898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Lehrpersonal</a:t>
            </a:r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4" r:id="rId4"/>
    <p:sldLayoutId id="2147483658" r:id="rId5"/>
    <p:sldLayoutId id="2147483661" r:id="rId6"/>
    <p:sldLayoutId id="2147483662" r:id="rId7"/>
    <p:sldLayoutId id="2147483664" r:id="rId8"/>
    <p:sldLayoutId id="2147483666" r:id="rId9"/>
    <p:sldLayoutId id="2147483668" r:id="rId10"/>
    <p:sldLayoutId id="2147483678" r:id="rId11"/>
  </p:sldLayoutIdLst>
  <p:transition spd="med"/>
  <p:hf hdr="0"/>
  <p:txStyles>
    <p:titleStyle>
      <a:lvl1pPr marL="0" marR="0" indent="0" algn="l" defTabSz="7747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 Light"/>
          <a:ea typeface="Helvetica Neue Light"/>
          <a:cs typeface="Helvetica Neue Light"/>
          <a:sym typeface="Helvetica Neue Light"/>
        </a:defRPr>
      </a:lvl1pPr>
      <a:lvl2pPr marL="0" marR="0" indent="228600" algn="l" defTabSz="7747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 Light"/>
          <a:ea typeface="Helvetica Neue Light"/>
          <a:cs typeface="Helvetica Neue Light"/>
          <a:sym typeface="Helvetica Neue Light"/>
        </a:defRPr>
      </a:lvl2pPr>
      <a:lvl3pPr marL="0" marR="0" indent="457200" algn="l" defTabSz="7747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 Light"/>
          <a:ea typeface="Helvetica Neue Light"/>
          <a:cs typeface="Helvetica Neue Light"/>
          <a:sym typeface="Helvetica Neue Light"/>
        </a:defRPr>
      </a:lvl3pPr>
      <a:lvl4pPr marL="0" marR="0" indent="685800" algn="l" defTabSz="7747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 Light"/>
          <a:ea typeface="Helvetica Neue Light"/>
          <a:cs typeface="Helvetica Neue Light"/>
          <a:sym typeface="Helvetica Neue Light"/>
        </a:defRPr>
      </a:lvl4pPr>
      <a:lvl5pPr marL="0" marR="0" indent="914400" algn="l" defTabSz="7747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 Light"/>
          <a:ea typeface="Helvetica Neue Light"/>
          <a:cs typeface="Helvetica Neue Light"/>
          <a:sym typeface="Helvetica Neue Light"/>
        </a:defRPr>
      </a:lvl5pPr>
      <a:lvl6pPr marL="0" marR="0" indent="1143000" algn="l" defTabSz="7747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 Light"/>
          <a:ea typeface="Helvetica Neue Light"/>
          <a:cs typeface="Helvetica Neue Light"/>
          <a:sym typeface="Helvetica Neue Light"/>
        </a:defRPr>
      </a:lvl6pPr>
      <a:lvl7pPr marL="0" marR="0" indent="1371600" algn="l" defTabSz="7747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 Light"/>
          <a:ea typeface="Helvetica Neue Light"/>
          <a:cs typeface="Helvetica Neue Light"/>
          <a:sym typeface="Helvetica Neue Light"/>
        </a:defRPr>
      </a:lvl7pPr>
      <a:lvl8pPr marL="0" marR="0" indent="1600200" algn="l" defTabSz="7747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 Light"/>
          <a:ea typeface="Helvetica Neue Light"/>
          <a:cs typeface="Helvetica Neue Light"/>
          <a:sym typeface="Helvetica Neue Light"/>
        </a:defRPr>
      </a:lvl8pPr>
      <a:lvl9pPr marL="0" marR="0" indent="1828800" algn="l" defTabSz="7747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 Light"/>
          <a:ea typeface="Helvetica Neue Light"/>
          <a:cs typeface="Helvetica Neue Light"/>
          <a:sym typeface="Helvetica Neue Light"/>
        </a:defRPr>
      </a:lvl9pPr>
    </p:titleStyle>
    <p:bodyStyle>
      <a:lvl1pPr marL="266700" marR="0" indent="-266700" algn="l" defTabSz="774700" latinLnBrk="0">
        <a:lnSpc>
          <a:spcPct val="100000"/>
        </a:lnSpc>
        <a:spcBef>
          <a:spcPts val="6400"/>
        </a:spcBef>
        <a:spcAft>
          <a:spcPts val="0"/>
        </a:spcAft>
        <a:buClrTx/>
        <a:buSzPct val="100000"/>
        <a:buFontTx/>
        <a:buChar char="•"/>
        <a:tabLst/>
        <a:defRPr sz="2600" b="0" i="0" u="none" strike="noStrike" cap="none" spc="0" baseline="0">
          <a:ln>
            <a:noFill/>
          </a:ln>
          <a:solidFill>
            <a:srgbClr val="747474"/>
          </a:solidFill>
          <a:uFillTx/>
          <a:latin typeface="+mn-lt"/>
          <a:ea typeface="+mn-ea"/>
          <a:cs typeface="+mn-cs"/>
          <a:sym typeface="Helvetica Neue"/>
        </a:defRPr>
      </a:lvl1pPr>
      <a:lvl2pPr marL="711200" marR="0" indent="-266700" algn="l" defTabSz="774700" latinLnBrk="0">
        <a:lnSpc>
          <a:spcPct val="100000"/>
        </a:lnSpc>
        <a:spcBef>
          <a:spcPts val="6400"/>
        </a:spcBef>
        <a:spcAft>
          <a:spcPts val="0"/>
        </a:spcAft>
        <a:buClrTx/>
        <a:buSzPct val="100000"/>
        <a:buFontTx/>
        <a:buChar char="•"/>
        <a:tabLst/>
        <a:defRPr sz="2600" b="0" i="0" u="none" strike="noStrike" cap="none" spc="0" baseline="0">
          <a:ln>
            <a:noFill/>
          </a:ln>
          <a:solidFill>
            <a:srgbClr val="747474"/>
          </a:solidFill>
          <a:uFillTx/>
          <a:latin typeface="+mn-lt"/>
          <a:ea typeface="+mn-ea"/>
          <a:cs typeface="+mn-cs"/>
          <a:sym typeface="Helvetica Neue"/>
        </a:defRPr>
      </a:lvl2pPr>
      <a:lvl3pPr marL="1155700" marR="0" indent="-266700" algn="l" defTabSz="774700" latinLnBrk="0">
        <a:lnSpc>
          <a:spcPct val="100000"/>
        </a:lnSpc>
        <a:spcBef>
          <a:spcPts val="6400"/>
        </a:spcBef>
        <a:spcAft>
          <a:spcPts val="0"/>
        </a:spcAft>
        <a:buClrTx/>
        <a:buSzPct val="100000"/>
        <a:buFontTx/>
        <a:buChar char="•"/>
        <a:tabLst/>
        <a:defRPr sz="2600" b="0" i="0" u="none" strike="noStrike" cap="none" spc="0" baseline="0">
          <a:ln>
            <a:noFill/>
          </a:ln>
          <a:solidFill>
            <a:srgbClr val="747474"/>
          </a:solidFill>
          <a:uFillTx/>
          <a:latin typeface="+mn-lt"/>
          <a:ea typeface="+mn-ea"/>
          <a:cs typeface="+mn-cs"/>
          <a:sym typeface="Helvetica Neue"/>
        </a:defRPr>
      </a:lvl3pPr>
      <a:lvl4pPr marL="1600200" marR="0" indent="-266700" algn="l" defTabSz="774700" latinLnBrk="0">
        <a:lnSpc>
          <a:spcPct val="100000"/>
        </a:lnSpc>
        <a:spcBef>
          <a:spcPts val="6400"/>
        </a:spcBef>
        <a:spcAft>
          <a:spcPts val="0"/>
        </a:spcAft>
        <a:buClrTx/>
        <a:buSzPct val="100000"/>
        <a:buFontTx/>
        <a:buChar char="•"/>
        <a:tabLst/>
        <a:defRPr sz="2600" b="0" i="0" u="none" strike="noStrike" cap="none" spc="0" baseline="0">
          <a:ln>
            <a:noFill/>
          </a:ln>
          <a:solidFill>
            <a:srgbClr val="747474"/>
          </a:solidFill>
          <a:uFillTx/>
          <a:latin typeface="+mn-lt"/>
          <a:ea typeface="+mn-ea"/>
          <a:cs typeface="+mn-cs"/>
          <a:sym typeface="Helvetica Neue"/>
        </a:defRPr>
      </a:lvl4pPr>
      <a:lvl5pPr marL="2044700" marR="0" indent="-266700" algn="l" defTabSz="774700" latinLnBrk="0">
        <a:lnSpc>
          <a:spcPct val="100000"/>
        </a:lnSpc>
        <a:spcBef>
          <a:spcPts val="6400"/>
        </a:spcBef>
        <a:spcAft>
          <a:spcPts val="0"/>
        </a:spcAft>
        <a:buClrTx/>
        <a:buSzPct val="100000"/>
        <a:buFontTx/>
        <a:buChar char="•"/>
        <a:tabLst/>
        <a:defRPr sz="2600" b="0" i="0" u="none" strike="noStrike" cap="none" spc="0" baseline="0">
          <a:ln>
            <a:noFill/>
          </a:ln>
          <a:solidFill>
            <a:srgbClr val="747474"/>
          </a:solidFill>
          <a:uFillTx/>
          <a:latin typeface="+mn-lt"/>
          <a:ea typeface="+mn-ea"/>
          <a:cs typeface="+mn-cs"/>
          <a:sym typeface="Helvetica Neue"/>
        </a:defRPr>
      </a:lvl5pPr>
      <a:lvl6pPr marL="2489200" marR="0" indent="-266700" algn="l" defTabSz="774700" latinLnBrk="0">
        <a:lnSpc>
          <a:spcPct val="100000"/>
        </a:lnSpc>
        <a:spcBef>
          <a:spcPts val="6400"/>
        </a:spcBef>
        <a:spcAft>
          <a:spcPts val="0"/>
        </a:spcAft>
        <a:buClrTx/>
        <a:buSzPct val="100000"/>
        <a:buFontTx/>
        <a:buChar char="•"/>
        <a:tabLst/>
        <a:defRPr sz="2600" b="0" i="0" u="none" strike="noStrike" cap="none" spc="0" baseline="0">
          <a:ln>
            <a:noFill/>
          </a:ln>
          <a:solidFill>
            <a:srgbClr val="747474"/>
          </a:solidFill>
          <a:uFillTx/>
          <a:latin typeface="+mn-lt"/>
          <a:ea typeface="+mn-ea"/>
          <a:cs typeface="+mn-cs"/>
          <a:sym typeface="Helvetica Neue"/>
        </a:defRPr>
      </a:lvl6pPr>
      <a:lvl7pPr marL="2933700" marR="0" indent="-266700" algn="l" defTabSz="774700" latinLnBrk="0">
        <a:lnSpc>
          <a:spcPct val="100000"/>
        </a:lnSpc>
        <a:spcBef>
          <a:spcPts val="6400"/>
        </a:spcBef>
        <a:spcAft>
          <a:spcPts val="0"/>
        </a:spcAft>
        <a:buClrTx/>
        <a:buSzPct val="100000"/>
        <a:buFontTx/>
        <a:buChar char="•"/>
        <a:tabLst/>
        <a:defRPr sz="2600" b="0" i="0" u="none" strike="noStrike" cap="none" spc="0" baseline="0">
          <a:ln>
            <a:noFill/>
          </a:ln>
          <a:solidFill>
            <a:srgbClr val="747474"/>
          </a:solidFill>
          <a:uFillTx/>
          <a:latin typeface="+mn-lt"/>
          <a:ea typeface="+mn-ea"/>
          <a:cs typeface="+mn-cs"/>
          <a:sym typeface="Helvetica Neue"/>
        </a:defRPr>
      </a:lvl7pPr>
      <a:lvl8pPr marL="3378200" marR="0" indent="-266700" algn="l" defTabSz="774700" latinLnBrk="0">
        <a:lnSpc>
          <a:spcPct val="100000"/>
        </a:lnSpc>
        <a:spcBef>
          <a:spcPts val="6400"/>
        </a:spcBef>
        <a:spcAft>
          <a:spcPts val="0"/>
        </a:spcAft>
        <a:buClrTx/>
        <a:buSzPct val="100000"/>
        <a:buFontTx/>
        <a:buChar char="•"/>
        <a:tabLst/>
        <a:defRPr sz="2600" b="0" i="0" u="none" strike="noStrike" cap="none" spc="0" baseline="0">
          <a:ln>
            <a:noFill/>
          </a:ln>
          <a:solidFill>
            <a:srgbClr val="747474"/>
          </a:solidFill>
          <a:uFillTx/>
          <a:latin typeface="+mn-lt"/>
          <a:ea typeface="+mn-ea"/>
          <a:cs typeface="+mn-cs"/>
          <a:sym typeface="Helvetica Neue"/>
        </a:defRPr>
      </a:lvl8pPr>
      <a:lvl9pPr marL="3822700" marR="0" indent="-266700" algn="l" defTabSz="774700" latinLnBrk="0">
        <a:lnSpc>
          <a:spcPct val="100000"/>
        </a:lnSpc>
        <a:spcBef>
          <a:spcPts val="6400"/>
        </a:spcBef>
        <a:spcAft>
          <a:spcPts val="0"/>
        </a:spcAft>
        <a:buClrTx/>
        <a:buSzPct val="100000"/>
        <a:buFontTx/>
        <a:buChar char="•"/>
        <a:tabLst/>
        <a:defRPr sz="2600" b="0" i="0" u="none" strike="noStrike" cap="none" spc="0" baseline="0">
          <a:ln>
            <a:noFill/>
          </a:ln>
          <a:solidFill>
            <a:srgbClr val="747474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r" defTabSz="7747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228600" algn="r" defTabSz="7747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457200" algn="r" defTabSz="7747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685800" algn="r" defTabSz="7747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914400" algn="r" defTabSz="7747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1143000" algn="r" defTabSz="7747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1371600" algn="r" defTabSz="7747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1600200" algn="r" defTabSz="7747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1828800" algn="r" defTabSz="7747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" name="Titeltext"/>
          <p:cNvSpPr txBox="1">
            <a:spLocks noGrp="1"/>
          </p:cNvSpPr>
          <p:nvPr>
            <p:ph type="body" idx="13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Titeltext</a:t>
            </a:r>
          </a:p>
        </p:txBody>
      </p:sp>
      <p:sp>
        <p:nvSpPr>
          <p:cNvPr id="477" name="Textebene 1…"/>
          <p:cNvSpPr txBox="1">
            <a:spLocks noGrp="1"/>
          </p:cNvSpPr>
          <p:nvPr>
            <p:ph type="body" idx="14"/>
          </p:nvPr>
        </p:nvSpPr>
        <p:spPr>
          <a:xfrm>
            <a:off x="8343900" y="3077368"/>
            <a:ext cx="7383488" cy="8820225"/>
          </a:xfrm>
          <a:prstGeom prst="rect">
            <a:avLst/>
          </a:prstGeom>
        </p:spPr>
        <p:txBody>
          <a:bodyPr/>
          <a:lstStyle/>
          <a:p>
            <a:r>
              <a:rPr lang="de-DE" sz="4800" b="1" dirty="0" smtClean="0"/>
              <a:t>Herzlich Willkommen zum Sommersemester 2023</a:t>
            </a:r>
          </a:p>
          <a:p>
            <a:r>
              <a:rPr lang="de-DE" sz="4800" dirty="0" smtClean="0"/>
              <a:t>Es begrüßt Sie</a:t>
            </a:r>
          </a:p>
          <a:p>
            <a:r>
              <a:rPr lang="de-DE" sz="4800" dirty="0" smtClean="0"/>
              <a:t>Bärbel Stirner</a:t>
            </a:r>
          </a:p>
          <a:p>
            <a:endParaRPr lang="de-DE" sz="4800" dirty="0"/>
          </a:p>
          <a:p>
            <a:r>
              <a:rPr lang="de-DE" sz="4000" dirty="0" smtClean="0"/>
              <a:t>Geschäftsführung Praktikumsamt</a:t>
            </a:r>
          </a:p>
        </p:txBody>
      </p:sp>
      <p:pic>
        <p:nvPicPr>
          <p:cNvPr id="478" name="Bild" descr="Bild"/>
          <p:cNvPicPr>
            <a:picLocks noGrp="1" noChangeAspect="1"/>
          </p:cNvPicPr>
          <p:nvPr>
            <p:ph type="pic" idx="15"/>
          </p:nvPr>
        </p:nvPicPr>
        <p:blipFill>
          <a:blip r:embed="rId2"/>
          <a:srcRect l="521" t="1712" r="521" b="12048"/>
          <a:stretch>
            <a:fillRect/>
          </a:stretch>
        </p:blipFill>
        <p:spPr>
          <a:prstGeom prst="rect">
            <a:avLst/>
          </a:prstGeom>
        </p:spPr>
      </p:pic>
      <p:sp>
        <p:nvSpPr>
          <p:cNvPr id="479" name="Textebene"/>
          <p:cNvSpPr txBox="1">
            <a:spLocks noGrp="1"/>
          </p:cNvSpPr>
          <p:nvPr>
            <p:ph type="body" idx="16"/>
          </p:nvPr>
        </p:nvSpPr>
        <p:spPr>
          <a:xfrm flipV="1">
            <a:off x="1447800" y="11361180"/>
            <a:ext cx="6284516" cy="45719"/>
          </a:xfrm>
          <a:prstGeom prst="rect">
            <a:avLst/>
          </a:prstGeom>
        </p:spPr>
        <p:txBody>
          <a:bodyPr/>
          <a:lstStyle/>
          <a:p>
            <a:endParaRPr dirty="0"/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2E3B88B6-C398-4F57-9103-2638B005C45F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de-DE" smtClean="0"/>
              <a:t>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75C949C-0B6C-4623-A16C-8C4B0F6FAB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 dirty="0" smtClean="0"/>
              <a:t>Praktikumsamt </a:t>
            </a:r>
            <a:endParaRPr lang="de-DE" dirty="0"/>
          </a:p>
        </p:txBody>
      </p:sp>
      <p:pic>
        <p:nvPicPr>
          <p:cNvPr id="9" name="Picture 19" descr="Bild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03"/>
          <a:stretch>
            <a:fillRect/>
          </a:stretch>
        </p:blipFill>
        <p:spPr bwMode="auto">
          <a:xfrm>
            <a:off x="990328" y="3251199"/>
            <a:ext cx="6870701" cy="84129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" name="Titeltext"/>
          <p:cNvSpPr txBox="1">
            <a:spLocks noGrp="1"/>
          </p:cNvSpPr>
          <p:nvPr>
            <p:ph type="body" idx="13"/>
          </p:nvPr>
        </p:nvSpPr>
        <p:spPr>
          <a:xfrm>
            <a:off x="1439269" y="526264"/>
            <a:ext cx="14109700" cy="1669585"/>
          </a:xfrm>
          <a:prstGeom prst="rect">
            <a:avLst/>
          </a:prstGeom>
          <a:solidFill>
            <a:srgbClr val="FFC000"/>
          </a:solidFill>
        </p:spPr>
        <p:txBody>
          <a:bodyPr anchor="ctr"/>
          <a:lstStyle/>
          <a:p>
            <a:pPr algn="ctr"/>
            <a:endParaRPr lang="de-DE" sz="4800" dirty="0" smtClean="0"/>
          </a:p>
          <a:p>
            <a:pPr algn="ctr"/>
            <a:r>
              <a:rPr lang="de-DE" sz="4800" dirty="0" smtClean="0"/>
              <a:t>Praktikumsamt</a:t>
            </a:r>
          </a:p>
          <a:p>
            <a:pPr algn="ctr"/>
            <a:endParaRPr sz="4800" dirty="0"/>
          </a:p>
        </p:txBody>
      </p:sp>
      <p:sp>
        <p:nvSpPr>
          <p:cNvPr id="455" name="Textebene 1"/>
          <p:cNvSpPr txBox="1">
            <a:spLocks noGrp="1"/>
          </p:cNvSpPr>
          <p:nvPr>
            <p:ph type="body" idx="14"/>
          </p:nvPr>
        </p:nvSpPr>
        <p:spPr>
          <a:xfrm>
            <a:off x="1617688" y="2924869"/>
            <a:ext cx="14109700" cy="858228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e-DE" altLang="de-DE" dirty="0">
                <a:solidFill>
                  <a:schemeClr val="tx1"/>
                </a:solidFill>
              </a:rPr>
              <a:t>Ihr Studium hat Praxisanteile in Form von Praktika an Schulen.</a:t>
            </a:r>
          </a:p>
          <a:p>
            <a:pPr>
              <a:defRPr/>
            </a:pPr>
            <a:r>
              <a:rPr lang="de-DE" altLang="de-DE" dirty="0">
                <a:solidFill>
                  <a:schemeClr val="tx1"/>
                </a:solidFill>
              </a:rPr>
              <a:t>Für die Verwaltung und alle Fragen im Zusammenhang mit diesen Praktika ist das Praktikumsamt zuständig: </a:t>
            </a:r>
            <a:endParaRPr lang="de-DE" altLang="de-DE" sz="400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de-DE" altLang="de-DE" sz="4000" dirty="0">
                <a:solidFill>
                  <a:schemeClr val="tx1"/>
                </a:solidFill>
              </a:rPr>
              <a:t>Sekretariat:	</a:t>
            </a:r>
            <a:r>
              <a:rPr lang="de-DE" altLang="de-DE" sz="4000" dirty="0" smtClean="0">
                <a:solidFill>
                  <a:schemeClr val="tx1"/>
                </a:solidFill>
              </a:rPr>
              <a:t>	Frau </a:t>
            </a:r>
            <a:r>
              <a:rPr lang="de-DE" altLang="de-DE" sz="4000" dirty="0">
                <a:solidFill>
                  <a:schemeClr val="tx1"/>
                </a:solidFill>
              </a:rPr>
              <a:t>Pfantzer, Frau </a:t>
            </a:r>
            <a:r>
              <a:rPr lang="de-DE" altLang="de-DE" sz="4000" dirty="0" smtClean="0">
                <a:solidFill>
                  <a:schemeClr val="tx1"/>
                </a:solidFill>
              </a:rPr>
              <a:t>Berger-Thiel</a:t>
            </a:r>
            <a:endParaRPr lang="de-DE" altLang="de-DE" sz="4000" dirty="0">
              <a:solidFill>
                <a:schemeClr val="tx1"/>
              </a:solidFill>
            </a:endParaRPr>
          </a:p>
          <a:p>
            <a:pPr>
              <a:spcAft>
                <a:spcPts val="1800"/>
              </a:spcAft>
              <a:defRPr/>
            </a:pPr>
            <a:r>
              <a:rPr lang="de-DE" altLang="de-DE" sz="4000" dirty="0">
                <a:solidFill>
                  <a:schemeClr val="tx1"/>
                </a:solidFill>
              </a:rPr>
              <a:t>Leitung: 		</a:t>
            </a:r>
            <a:r>
              <a:rPr lang="de-DE" altLang="de-DE" sz="4000" dirty="0" smtClean="0">
                <a:solidFill>
                  <a:schemeClr val="tx1"/>
                </a:solidFill>
              </a:rPr>
              <a:t>	Prof</a:t>
            </a:r>
            <a:r>
              <a:rPr lang="de-DE" altLang="de-DE" sz="4000" dirty="0">
                <a:solidFill>
                  <a:schemeClr val="tx1"/>
                </a:solidFill>
              </a:rPr>
              <a:t>. Dr. Christina Drüke-Noe (</a:t>
            </a:r>
            <a:r>
              <a:rPr lang="de-DE" altLang="de-DE" sz="4000" dirty="0" smtClean="0">
                <a:solidFill>
                  <a:schemeClr val="tx1"/>
                </a:solidFill>
              </a:rPr>
              <a:t>Mathematik)</a:t>
            </a:r>
            <a:r>
              <a:rPr lang="de-DE" altLang="de-DE" sz="4000" dirty="0">
                <a:solidFill>
                  <a:schemeClr val="tx1"/>
                </a:solidFill>
              </a:rPr>
              <a:t>	</a:t>
            </a:r>
            <a:endParaRPr lang="de-DE" altLang="de-DE" sz="4000" dirty="0" smtClean="0">
              <a:solidFill>
                <a:schemeClr val="tx1"/>
              </a:solidFill>
            </a:endParaRPr>
          </a:p>
          <a:p>
            <a:pPr>
              <a:spcBef>
                <a:spcPts val="1200"/>
              </a:spcBef>
              <a:spcAft>
                <a:spcPts val="600"/>
              </a:spcAft>
              <a:defRPr/>
            </a:pPr>
            <a:r>
              <a:rPr lang="de-DE" altLang="de-DE" sz="4000" dirty="0" smtClean="0">
                <a:solidFill>
                  <a:schemeClr val="tx1"/>
                </a:solidFill>
              </a:rPr>
              <a:t>Stellv. Leitung: 	Dr. Thomas Wiedenhorn </a:t>
            </a:r>
          </a:p>
          <a:p>
            <a:pPr>
              <a:spcBef>
                <a:spcPts val="1200"/>
              </a:spcBef>
              <a:spcAft>
                <a:spcPts val="600"/>
              </a:spcAft>
              <a:defRPr/>
            </a:pPr>
            <a:r>
              <a:rPr lang="de-DE" altLang="de-DE" sz="4000" dirty="0">
                <a:solidFill>
                  <a:schemeClr val="tx1"/>
                </a:solidFill>
              </a:rPr>
              <a:t>	</a:t>
            </a:r>
            <a:r>
              <a:rPr lang="de-DE" altLang="de-DE" sz="4000" dirty="0" smtClean="0">
                <a:solidFill>
                  <a:schemeClr val="tx1"/>
                </a:solidFill>
              </a:rPr>
              <a:t>				(Erziehungswissenschaften)</a:t>
            </a:r>
            <a:endParaRPr lang="de-DE" altLang="de-DE" sz="400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de-DE" altLang="de-DE" sz="4000" dirty="0">
                <a:solidFill>
                  <a:schemeClr val="tx1"/>
                </a:solidFill>
              </a:rPr>
              <a:t>Geschäftsführung:   Frau Bärbel Stirner</a:t>
            </a:r>
          </a:p>
          <a:p>
            <a:pPr algn="ctr">
              <a:defRPr/>
            </a:pPr>
            <a:endParaRPr lang="de-DE" altLang="de-DE" sz="3600" b="1" dirty="0"/>
          </a:p>
          <a:p>
            <a:pPr algn="ctr">
              <a:defRPr/>
            </a:pPr>
            <a:endParaRPr lang="de-DE" altLang="de-DE" sz="4400" b="1" dirty="0"/>
          </a:p>
        </p:txBody>
      </p:sp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318A32BD-F72B-4F65-8B95-E109641AADDC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fld id="{7A73C7AE-2596-4DA2-B737-246F576CB3DE}" type="datetime1">
              <a:rPr lang="de-DE" smtClean="0"/>
              <a:t>14.03.2023</a:t>
            </a:fld>
            <a:endParaRPr lang="de-DE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B8584621-27C6-4776-866C-4F84F0A2CE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 dirty="0" smtClean="0"/>
              <a:t>Praktikumsamt 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808BDF5-8BF3-45D6-86AB-8780D2F3D70B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de-DE" smtClean="0"/>
              <a:t>2</a:t>
            </a:fld>
            <a:endParaRPr lang="de-DE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3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r>
              <a:rPr lang="de-DE" dirty="0" err="1" smtClean="0"/>
              <a:t>Moopaed</a:t>
            </a:r>
            <a:r>
              <a:rPr lang="de-DE" dirty="0" smtClean="0"/>
              <a:t>-Kurs/Homepage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4"/>
          </p:nvPr>
        </p:nvSpPr>
        <p:spPr/>
        <p:txBody>
          <a:bodyPr/>
          <a:lstStyle/>
          <a:p>
            <a:endParaRPr lang="de-DE" dirty="0" smtClean="0"/>
          </a:p>
          <a:p>
            <a:r>
              <a:rPr lang="de-DE" dirty="0" smtClean="0"/>
              <a:t>Informationen zu allen Praktika finden Sie auf der </a:t>
            </a:r>
            <a:r>
              <a:rPr lang="de-DE" b="1" dirty="0" smtClean="0"/>
              <a:t>Homepage </a:t>
            </a:r>
            <a:r>
              <a:rPr lang="de-DE" dirty="0" smtClean="0"/>
              <a:t>der PH Weingarten:</a:t>
            </a:r>
          </a:p>
          <a:p>
            <a:pPr marL="571500" indent="-571500">
              <a:buFont typeface="Wingdings" panose="05000000000000000000" pitchFamily="2" charset="2"/>
              <a:buChar char="à"/>
            </a:pPr>
            <a:r>
              <a:rPr lang="de-DE" altLang="de-DE" dirty="0" smtClean="0">
                <a:sym typeface="Wingdings" pitchFamily="2" charset="2"/>
              </a:rPr>
              <a:t>Einrichtungen   Praktikumsamt  Praktika Lehramt</a:t>
            </a:r>
          </a:p>
          <a:p>
            <a:endParaRPr lang="de-DE" altLang="de-DE" dirty="0" smtClean="0">
              <a:sym typeface="Wingdings" pitchFamily="2" charset="2"/>
            </a:endParaRPr>
          </a:p>
          <a:p>
            <a:r>
              <a:rPr lang="de-DE" altLang="de-DE" dirty="0" smtClean="0">
                <a:sym typeface="Wingdings" pitchFamily="2" charset="2"/>
              </a:rPr>
              <a:t>Informationen zur Einteilung im ISP finden Sie im sog. </a:t>
            </a:r>
            <a:r>
              <a:rPr lang="de-DE" altLang="de-DE" b="1" dirty="0" err="1" smtClean="0">
                <a:sym typeface="Wingdings" pitchFamily="2" charset="2"/>
              </a:rPr>
              <a:t>Moopaed</a:t>
            </a:r>
            <a:r>
              <a:rPr lang="de-DE" altLang="de-DE" b="1" dirty="0" smtClean="0">
                <a:sym typeface="Wingdings" pitchFamily="2" charset="2"/>
              </a:rPr>
              <a:t>-Kurs</a:t>
            </a:r>
            <a:r>
              <a:rPr lang="de-DE" altLang="de-DE" dirty="0" smtClean="0">
                <a:sym typeface="Wingdings" pitchFamily="2" charset="2"/>
              </a:rPr>
              <a:t> der PH Weingarten.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de-DE" smtClean="0"/>
              <a:t>3</a:t>
            </a:fld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13ED721E-13A8-468D-847F-35FA651E91D7}" type="datetime1">
              <a:rPr lang="de-DE" smtClean="0"/>
              <a:t>14.03.2023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 dirty="0" smtClean="0"/>
              <a:t>Praktikumsamt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65519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3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r>
              <a:rPr lang="de-DE" dirty="0" smtClean="0"/>
              <a:t>Zuständigkeiten im Praktikumsamt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de-DE" smtClean="0"/>
              <a:t>4</a:t>
            </a:fld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13ED721E-13A8-468D-847F-35FA651E91D7}" type="datetime1">
              <a:rPr lang="de-DE" smtClean="0"/>
              <a:t>14.03.2023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 dirty="0" smtClean="0"/>
              <a:t>Praktikumsamt</a:t>
            </a:r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1700448" y="3201194"/>
            <a:ext cx="4455025" cy="3303468"/>
          </a:xfrm>
          <a:prstGeom prst="rect">
            <a:avLst/>
          </a:prstGeom>
          <a:noFill/>
          <a:ln w="12700" cap="flat">
            <a:solidFill>
              <a:srgbClr val="FF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7747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e-DE" sz="40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 Light"/>
                <a:ea typeface="Helvetica Neue Light"/>
                <a:cs typeface="Helvetica Neue Light"/>
                <a:sym typeface="Helvetica Neue Light"/>
              </a:rPr>
              <a:t>Formalitäten zu den Praktika</a:t>
            </a:r>
          </a:p>
          <a:p>
            <a:pPr marL="571500" marR="0" indent="-571500" algn="l" defTabSz="7747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de-DE" sz="3200" dirty="0" smtClean="0"/>
              <a:t>Anmeldung</a:t>
            </a:r>
          </a:p>
          <a:p>
            <a:pPr marL="571500" marR="0" indent="-571500" algn="l" defTabSz="7747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de-DE" sz="32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Helvetica Neue Light"/>
              </a:rPr>
              <a:t>Formulare</a:t>
            </a:r>
          </a:p>
          <a:p>
            <a:pPr marL="571500" marR="0" indent="-571500" algn="l" defTabSz="7747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de-DE" sz="3200" dirty="0" smtClean="0"/>
              <a:t>Einteilung</a:t>
            </a:r>
          </a:p>
          <a:p>
            <a:pPr marL="571500" marR="0" indent="-571500" algn="l" defTabSz="7747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de-DE" sz="32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Helvetica Neue Light"/>
              </a:rPr>
              <a:t>Einsicht Gutachten</a:t>
            </a:r>
            <a:endParaRPr kumimoji="0" lang="de-DE" sz="3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Helvetica Neue Light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6993898" y="3201194"/>
            <a:ext cx="3947532" cy="3303468"/>
          </a:xfrm>
          <a:prstGeom prst="rect">
            <a:avLst/>
          </a:prstGeom>
          <a:noFill/>
          <a:ln w="12700" cap="flat">
            <a:solidFill>
              <a:srgbClr val="FF000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7747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e-DE" sz="40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 Light"/>
                <a:ea typeface="Helvetica Neue Light"/>
                <a:cs typeface="Helvetica Neue Light"/>
                <a:sym typeface="Helvetica Neue Light"/>
              </a:rPr>
              <a:t>Fragen zu den Praktika</a:t>
            </a:r>
          </a:p>
          <a:p>
            <a:pPr marL="571500" marR="0" indent="-571500" algn="l" defTabSz="7747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de-DE" sz="3200" dirty="0" smtClean="0"/>
              <a:t>Anrechnung Praktika</a:t>
            </a:r>
          </a:p>
          <a:p>
            <a:pPr marL="571500" marR="0" indent="-571500" algn="l" defTabSz="7747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de-DE" sz="32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Helvetica Neue Light"/>
              </a:rPr>
              <a:t>Schwierigkeiten</a:t>
            </a:r>
            <a:r>
              <a:rPr kumimoji="0" lang="de-DE" sz="3200" b="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Helvetica Neue Light"/>
              </a:rPr>
              <a:t> Praktika</a:t>
            </a:r>
            <a:endParaRPr kumimoji="0" lang="de-DE" sz="3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Helvetica Neue Light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11360643" y="3076178"/>
            <a:ext cx="3947532" cy="307773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7747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4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 Neue Light"/>
              <a:ea typeface="Helvetica Neue Light"/>
              <a:cs typeface="Helvetica Neue Light"/>
              <a:sym typeface="Helvetica Neue Light"/>
            </a:endParaRPr>
          </a:p>
        </p:txBody>
      </p:sp>
      <p:sp>
        <p:nvSpPr>
          <p:cNvPr id="10" name="Textplatzhalter 2"/>
          <p:cNvSpPr txBox="1">
            <a:spLocks/>
          </p:cNvSpPr>
          <p:nvPr/>
        </p:nvSpPr>
        <p:spPr>
          <a:xfrm>
            <a:off x="1447800" y="3201194"/>
            <a:ext cx="14279588" cy="876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>
            <a:lvl1pPr marL="0" marR="0" indent="0" algn="l" defTabSz="774700" latinLnBrk="0">
              <a:lnSpc>
                <a:spcPct val="120000"/>
              </a:lnSpc>
              <a:spcBef>
                <a:spcPts val="3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1pPr>
            <a:lvl2pPr marL="508000" marR="0" indent="-508000" algn="l" defTabSz="774700" latinLnBrk="0">
              <a:lnSpc>
                <a:spcPct val="100000"/>
              </a:lnSpc>
              <a:spcBef>
                <a:spcPts val="32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4000" b="0" i="0" u="none" strike="noStrike" cap="none" spc="0" baseline="0">
                <a:ln>
                  <a:noFill/>
                </a:ln>
                <a:solidFill>
                  <a:srgbClr val="444444"/>
                </a:solidFill>
                <a:uFillTx/>
                <a:latin typeface="Arial"/>
                <a:ea typeface="Arial"/>
                <a:cs typeface="Arial"/>
                <a:sym typeface="Arial"/>
              </a:defRPr>
            </a:lvl2pPr>
            <a:lvl3pPr marL="952500" marR="0" indent="-508000" algn="l" defTabSz="774700" latinLnBrk="0">
              <a:lnSpc>
                <a:spcPct val="100000"/>
              </a:lnSpc>
              <a:spcBef>
                <a:spcPts val="32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600" b="0" i="0" u="none" strike="noStrike" cap="none" spc="0" baseline="0">
                <a:ln>
                  <a:noFill/>
                </a:ln>
                <a:solidFill>
                  <a:srgbClr val="444444"/>
                </a:solidFill>
                <a:uFillTx/>
                <a:latin typeface="Arial"/>
                <a:ea typeface="Arial"/>
                <a:cs typeface="Arial"/>
                <a:sym typeface="Arial"/>
              </a:defRPr>
            </a:lvl3pPr>
            <a:lvl4pPr marL="1155700" marR="0" indent="-266700" algn="l" defTabSz="774700" latinLnBrk="0">
              <a:lnSpc>
                <a:spcPct val="100000"/>
              </a:lnSpc>
              <a:spcBef>
                <a:spcPts val="32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000" b="0" i="0" u="none" strike="noStrike" cap="none" spc="0" baseline="0">
                <a:ln>
                  <a:noFill/>
                </a:ln>
                <a:solidFill>
                  <a:srgbClr val="747474"/>
                </a:solidFill>
                <a:uFillTx/>
                <a:latin typeface="Arial"/>
                <a:ea typeface="Arial"/>
                <a:cs typeface="Arial"/>
                <a:sym typeface="Arial"/>
              </a:defRPr>
            </a:lvl4pPr>
            <a:lvl5pPr marL="1600200" marR="0" indent="-266700" algn="l" defTabSz="774700" latinLnBrk="0">
              <a:lnSpc>
                <a:spcPct val="100000"/>
              </a:lnSpc>
              <a:spcBef>
                <a:spcPts val="32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2600" b="0" i="0" u="none" strike="noStrike" cap="none" spc="0" baseline="0">
                <a:ln>
                  <a:noFill/>
                </a:ln>
                <a:solidFill>
                  <a:srgbClr val="747474"/>
                </a:solidFill>
                <a:uFillTx/>
                <a:latin typeface="Arial"/>
                <a:ea typeface="Arial"/>
                <a:cs typeface="Arial"/>
                <a:sym typeface="Arial"/>
              </a:defRPr>
            </a:lvl5pPr>
            <a:lvl6pPr marL="2489200" marR="0" indent="-266700" algn="l" defTabSz="774700" latinLnBrk="0">
              <a:lnSpc>
                <a:spcPct val="100000"/>
              </a:lnSpc>
              <a:spcBef>
                <a:spcPts val="6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2600" b="0" i="0" u="none" strike="noStrike" cap="none" spc="0" baseline="0">
                <a:ln>
                  <a:noFill/>
                </a:ln>
                <a:solidFill>
                  <a:srgbClr val="747474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2933700" marR="0" indent="-266700" algn="l" defTabSz="774700" latinLnBrk="0">
              <a:lnSpc>
                <a:spcPct val="100000"/>
              </a:lnSpc>
              <a:spcBef>
                <a:spcPts val="6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2600" b="0" i="0" u="none" strike="noStrike" cap="none" spc="0" baseline="0">
                <a:ln>
                  <a:noFill/>
                </a:ln>
                <a:solidFill>
                  <a:srgbClr val="747474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3378200" marR="0" indent="-266700" algn="l" defTabSz="774700" latinLnBrk="0">
              <a:lnSpc>
                <a:spcPct val="100000"/>
              </a:lnSpc>
              <a:spcBef>
                <a:spcPts val="6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2600" b="0" i="0" u="none" strike="noStrike" cap="none" spc="0" baseline="0">
                <a:ln>
                  <a:noFill/>
                </a:ln>
                <a:solidFill>
                  <a:srgbClr val="747474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3822700" marR="0" indent="-266700" algn="l" defTabSz="774700" latinLnBrk="0">
              <a:lnSpc>
                <a:spcPct val="100000"/>
              </a:lnSpc>
              <a:spcBef>
                <a:spcPts val="6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2600" b="0" i="0" u="none" strike="noStrike" cap="none" spc="0" baseline="0">
                <a:ln>
                  <a:noFill/>
                </a:ln>
                <a:solidFill>
                  <a:srgbClr val="747474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pPr hangingPunct="1"/>
            <a:endParaRPr lang="de-DE"/>
          </a:p>
        </p:txBody>
      </p:sp>
      <p:sp>
        <p:nvSpPr>
          <p:cNvPr id="11" name="Textfeld 10"/>
          <p:cNvSpPr txBox="1"/>
          <p:nvPr/>
        </p:nvSpPr>
        <p:spPr>
          <a:xfrm>
            <a:off x="11413881" y="3158181"/>
            <a:ext cx="3947532" cy="3303468"/>
          </a:xfrm>
          <a:prstGeom prst="rect">
            <a:avLst/>
          </a:prstGeom>
          <a:noFill/>
          <a:ln w="19050" cap="flat">
            <a:solidFill>
              <a:srgbClr val="FF000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7747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e-DE" sz="40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Helvetica Neue Light"/>
              </a:rPr>
              <a:t>Besondere Fälle </a:t>
            </a:r>
          </a:p>
          <a:p>
            <a:pPr marL="571500" marR="0" indent="-571500" algn="l" defTabSz="7747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de-DE" sz="3600" dirty="0" smtClean="0"/>
          </a:p>
          <a:p>
            <a:pPr marL="571500" marR="0" indent="-571500" algn="l" defTabSz="7747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de-DE" sz="3200" dirty="0" smtClean="0"/>
              <a:t>Härtefälle</a:t>
            </a:r>
          </a:p>
          <a:p>
            <a:pPr marL="0" marR="0" indent="0" algn="ctr" defTabSz="7747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de-DE" sz="4000" dirty="0"/>
          </a:p>
          <a:p>
            <a:pPr marL="0" marR="0" indent="0" algn="ctr" defTabSz="7747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de-DE" sz="2000" dirty="0"/>
          </a:p>
          <a:p>
            <a:pPr marL="0" marR="0" indent="0" algn="ctr" defTabSz="7747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Helvetica Neue Light"/>
            </a:endParaRPr>
          </a:p>
          <a:p>
            <a:pPr marL="0" marR="0" indent="0" algn="ctr" defTabSz="7747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FillTx/>
              <a:sym typeface="Helvetica Neue Light"/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1700447" y="7711500"/>
            <a:ext cx="4455025" cy="4165243"/>
          </a:xfrm>
          <a:prstGeom prst="rect">
            <a:avLst/>
          </a:prstGeom>
          <a:noFill/>
          <a:ln w="12700" cap="flat">
            <a:solidFill>
              <a:srgbClr val="FF000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7747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e-DE" sz="40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 Light"/>
                <a:ea typeface="Helvetica Neue Light"/>
                <a:cs typeface="Helvetica Neue Light"/>
                <a:sym typeface="Helvetica Neue Light"/>
              </a:rPr>
              <a:t>Sekretariat</a:t>
            </a:r>
          </a:p>
          <a:p>
            <a:pPr marL="0" marR="0" indent="0" algn="ctr" defTabSz="7747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e-DE" sz="32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 Light"/>
                <a:ea typeface="Helvetica Neue Light"/>
                <a:cs typeface="Helvetica Neue Light"/>
                <a:sym typeface="Helvetica Neue Light"/>
              </a:rPr>
              <a:t>Frau Berger</a:t>
            </a:r>
          </a:p>
          <a:p>
            <a:pPr marL="0" marR="0" indent="0" algn="ctr" defTabSz="7747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de-DE" sz="3200" dirty="0" smtClean="0"/>
              <a:t>Frau Pfantzer</a:t>
            </a:r>
            <a:endParaRPr kumimoji="0" lang="de-DE" sz="3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>
              <a:defRPr/>
            </a:pPr>
            <a:r>
              <a:rPr lang="de-DE" sz="3200" dirty="0"/>
              <a:t>S 14</a:t>
            </a:r>
          </a:p>
          <a:p>
            <a:pPr>
              <a:defRPr/>
            </a:pPr>
            <a:r>
              <a:rPr lang="de-DE" sz="3200" dirty="0"/>
              <a:t>Öffnungszeiten</a:t>
            </a:r>
          </a:p>
          <a:p>
            <a:pPr>
              <a:defRPr/>
            </a:pPr>
            <a:r>
              <a:rPr lang="de-DE" sz="3200" dirty="0"/>
              <a:t>Mo., Di. &amp; Do. 9-12 Uhr</a:t>
            </a:r>
          </a:p>
          <a:p>
            <a:pPr>
              <a:defRPr/>
            </a:pPr>
            <a:r>
              <a:rPr lang="de-DE" sz="3200" dirty="0"/>
              <a:t>Mi. 13.30-16 Uhr</a:t>
            </a:r>
          </a:p>
          <a:p>
            <a:pPr marL="0" marR="0" indent="0" algn="ctr" defTabSz="7747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3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 Neue Light"/>
              <a:ea typeface="Helvetica Neue Light"/>
              <a:cs typeface="Helvetica Neue Light"/>
              <a:sym typeface="Helvetica Neue Light"/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6923668" y="7700446"/>
            <a:ext cx="3947532" cy="4134465"/>
          </a:xfrm>
          <a:prstGeom prst="rect">
            <a:avLst/>
          </a:prstGeom>
          <a:noFill/>
          <a:ln w="12700" cap="flat">
            <a:solidFill>
              <a:srgbClr val="FF000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7747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de-DE" sz="3800" dirty="0" smtClean="0"/>
              <a:t>Geschäftsführung</a:t>
            </a:r>
          </a:p>
          <a:p>
            <a:pPr marL="0" marR="0" indent="0" algn="ctr" defTabSz="7747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de-DE" sz="3200" dirty="0" smtClean="0"/>
              <a:t>Bärbel Stirner</a:t>
            </a:r>
          </a:p>
          <a:p>
            <a:pPr marL="0" marR="0" indent="0" algn="ctr" defTabSz="7747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de-DE" sz="3200" dirty="0" smtClean="0"/>
          </a:p>
          <a:p>
            <a:pPr>
              <a:defRPr/>
            </a:pPr>
            <a:r>
              <a:rPr lang="de-DE" sz="3200" dirty="0"/>
              <a:t>Kontakt per E-Mail und Termine nach </a:t>
            </a:r>
            <a:r>
              <a:rPr lang="de-DE" sz="3200" dirty="0" smtClean="0"/>
              <a:t>Vereinbarung</a:t>
            </a:r>
          </a:p>
          <a:p>
            <a:pPr>
              <a:defRPr/>
            </a:pPr>
            <a:endParaRPr lang="de-DE" sz="4000" dirty="0"/>
          </a:p>
          <a:p>
            <a:pPr>
              <a:defRPr/>
            </a:pPr>
            <a:r>
              <a:rPr lang="de-DE" sz="2400" dirty="0" smtClean="0"/>
              <a:t>Stirner@ph-weingarten.de</a:t>
            </a:r>
            <a:endParaRPr lang="de-DE" sz="2400" dirty="0"/>
          </a:p>
        </p:txBody>
      </p:sp>
      <p:sp>
        <p:nvSpPr>
          <p:cNvPr id="20" name="Textfeld 19"/>
          <p:cNvSpPr txBox="1"/>
          <p:nvPr/>
        </p:nvSpPr>
        <p:spPr>
          <a:xfrm>
            <a:off x="11413881" y="7665124"/>
            <a:ext cx="3947532" cy="4165243"/>
          </a:xfrm>
          <a:prstGeom prst="rect">
            <a:avLst/>
          </a:prstGeom>
          <a:noFill/>
          <a:ln w="19050" cap="flat">
            <a:solidFill>
              <a:srgbClr val="FF000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7747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e-DE" sz="40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 Light"/>
                <a:ea typeface="Helvetica Neue Light"/>
                <a:cs typeface="Helvetica Neue Light"/>
                <a:sym typeface="Helvetica Neue Light"/>
              </a:rPr>
              <a:t>Leitung</a:t>
            </a:r>
          </a:p>
          <a:p>
            <a:pPr marL="0" marR="0" indent="0" algn="ctr" defTabSz="7747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e-DE" sz="32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 Light"/>
                <a:ea typeface="Helvetica Neue Light"/>
                <a:cs typeface="Helvetica Neue Light"/>
                <a:sym typeface="Helvetica Neue Light"/>
              </a:rPr>
              <a:t>Prof. Dr. Drüke-Noe</a:t>
            </a:r>
          </a:p>
          <a:p>
            <a:pPr marL="0" marR="0" indent="0" algn="ctr" defTabSz="7747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de-DE" sz="3200" dirty="0" smtClean="0"/>
          </a:p>
          <a:p>
            <a:pPr marL="0" marR="0" indent="0" algn="ctr" defTabSz="7747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de-DE" sz="2800" dirty="0" smtClean="0"/>
              <a:t>Kontakt per Mail und Termine nach Vereinbarung</a:t>
            </a:r>
          </a:p>
          <a:p>
            <a:pPr marL="0" marR="0" indent="0" algn="ctr" defTabSz="7747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de-DE" sz="2800" dirty="0" smtClean="0"/>
          </a:p>
          <a:p>
            <a:pPr marL="0" marR="0" indent="0" algn="ctr" defTabSz="7747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e-DE" sz="24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 Light"/>
                <a:ea typeface="Helvetica Neue Light"/>
                <a:cs typeface="Helvetica Neue Light"/>
                <a:sym typeface="Helvetica Neue Light"/>
              </a:rPr>
              <a:t>Drueke-noe@ph-weingarten.de</a:t>
            </a:r>
            <a:endParaRPr kumimoji="0" lang="de-DE" sz="2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 Neue Light"/>
              <a:ea typeface="Helvetica Neue Light"/>
              <a:cs typeface="Helvetica Neue Light"/>
              <a:sym typeface="Helvetica Neue Light"/>
            </a:endParaRPr>
          </a:p>
        </p:txBody>
      </p:sp>
      <p:sp>
        <p:nvSpPr>
          <p:cNvPr id="21" name="Pfeil nach unten 20"/>
          <p:cNvSpPr/>
          <p:nvPr/>
        </p:nvSpPr>
        <p:spPr>
          <a:xfrm>
            <a:off x="3199629" y="6709788"/>
            <a:ext cx="719138" cy="608012"/>
          </a:xfrm>
          <a:prstGeom prst="downArrow">
            <a:avLst/>
          </a:prstGeom>
          <a:solidFill>
            <a:srgbClr val="C00000"/>
          </a:solidFill>
          <a:ln w="25400" cap="flat" cmpd="sng" algn="ctr">
            <a:solidFill>
              <a:srgbClr val="C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defTabSz="914400" eaLnBrk="0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1" i="0" u="none" strike="noStrike" kern="1200" cap="none" spc="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2" name="Pfeil nach unten 21"/>
          <p:cNvSpPr/>
          <p:nvPr/>
        </p:nvSpPr>
        <p:spPr>
          <a:xfrm>
            <a:off x="8367459" y="6709788"/>
            <a:ext cx="719138" cy="608012"/>
          </a:xfrm>
          <a:prstGeom prst="downArrow">
            <a:avLst/>
          </a:prstGeom>
          <a:solidFill>
            <a:srgbClr val="C00000"/>
          </a:solidFill>
          <a:ln w="25400" cap="flat" cmpd="sng" algn="ctr">
            <a:solidFill>
              <a:srgbClr val="C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defTabSz="914400" eaLnBrk="0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1" i="0" u="none" strike="noStrike" kern="1200" cap="none" spc="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3" name="Pfeil nach unten 22"/>
          <p:cNvSpPr/>
          <p:nvPr/>
        </p:nvSpPr>
        <p:spPr>
          <a:xfrm>
            <a:off x="12974840" y="6706365"/>
            <a:ext cx="719138" cy="608012"/>
          </a:xfrm>
          <a:prstGeom prst="downArrow">
            <a:avLst/>
          </a:prstGeom>
          <a:solidFill>
            <a:srgbClr val="C00000"/>
          </a:solidFill>
          <a:ln w="25400" cap="flat" cmpd="sng" algn="ctr">
            <a:solidFill>
              <a:srgbClr val="C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defTabSz="914400" eaLnBrk="0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1" i="0" u="none" strike="noStrike" kern="1200" cap="none" spc="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9" name="Pfeil nach rechts 28"/>
          <p:cNvSpPr/>
          <p:nvPr/>
        </p:nvSpPr>
        <p:spPr>
          <a:xfrm>
            <a:off x="6067713" y="9309489"/>
            <a:ext cx="978408" cy="484632"/>
          </a:xfrm>
          <a:prstGeom prst="rightArrow">
            <a:avLst/>
          </a:prstGeom>
          <a:solidFill>
            <a:srgbClr val="C00000"/>
          </a:solidFill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7747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36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Helvetica Neue Light"/>
              <a:ea typeface="Helvetica Neue Light"/>
              <a:cs typeface="Helvetica Neue Light"/>
              <a:sym typeface="Helvetica Neue Light"/>
            </a:endParaRPr>
          </a:p>
        </p:txBody>
      </p:sp>
      <p:sp>
        <p:nvSpPr>
          <p:cNvPr id="32" name="Pfeil nach rechts 31"/>
          <p:cNvSpPr/>
          <p:nvPr/>
        </p:nvSpPr>
        <p:spPr>
          <a:xfrm>
            <a:off x="10697771" y="9309489"/>
            <a:ext cx="978408" cy="484632"/>
          </a:xfrm>
          <a:prstGeom prst="rightArrow">
            <a:avLst/>
          </a:prstGeom>
          <a:solidFill>
            <a:srgbClr val="C00000"/>
          </a:solidFill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7747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36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Helvetica Neue Light"/>
              <a:ea typeface="Helvetica Neue Light"/>
              <a:cs typeface="Helvetica Neue Light"/>
              <a:sym typeface="Helvetica Neue Light"/>
            </a:endParaRPr>
          </a:p>
        </p:txBody>
      </p:sp>
    </p:spTree>
    <p:extLst>
      <p:ext uri="{BB962C8B-B14F-4D97-AF65-F5344CB8AC3E}">
        <p14:creationId xmlns:p14="http://schemas.microsoft.com/office/powerpoint/2010/main" val="419775359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3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r>
              <a:rPr lang="de-DE" dirty="0" smtClean="0"/>
              <a:t>Studienverlauf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4"/>
          </p:nvPr>
        </p:nvSpPr>
        <p:spPr/>
        <p:txBody>
          <a:bodyPr>
            <a:normAutofit fontScale="40000" lnSpcReduction="20000"/>
          </a:bodyPr>
          <a:lstStyle/>
          <a:p>
            <a:pPr>
              <a:defRPr/>
            </a:pPr>
            <a:r>
              <a:rPr lang="de-DE" sz="10000" b="1" dirty="0"/>
              <a:t>Wann machen Sie welche Schulpraktika?</a:t>
            </a:r>
          </a:p>
          <a:p>
            <a:r>
              <a:rPr lang="de-DE" sz="10000" dirty="0" smtClean="0"/>
              <a:t>Im </a:t>
            </a:r>
            <a:r>
              <a:rPr lang="de-DE" sz="10000" dirty="0"/>
              <a:t>Rahmen Ihres </a:t>
            </a:r>
            <a:r>
              <a:rPr lang="de-DE" sz="10000" b="1" dirty="0"/>
              <a:t>Bachelorstudiums</a:t>
            </a:r>
            <a:r>
              <a:rPr lang="de-DE" sz="10000" dirty="0"/>
              <a:t> </a:t>
            </a:r>
            <a:r>
              <a:rPr lang="de-DE" sz="10000" b="1" dirty="0"/>
              <a:t>Lehramt </a:t>
            </a:r>
            <a:r>
              <a:rPr lang="de-DE" sz="10000" dirty="0"/>
              <a:t>absolvieren Sie folgende Praktika </a:t>
            </a:r>
          </a:p>
          <a:p>
            <a:pPr>
              <a:defRPr/>
            </a:pPr>
            <a:r>
              <a:rPr lang="de-DE" sz="10000" b="1" dirty="0" smtClean="0"/>
              <a:t>Grundschule</a:t>
            </a:r>
            <a:r>
              <a:rPr lang="de-DE" sz="10000" b="1" dirty="0"/>
              <a:t> </a:t>
            </a:r>
            <a:r>
              <a:rPr lang="de-DE" sz="10000" dirty="0" smtClean="0"/>
              <a:t>(Bachelor </a:t>
            </a:r>
            <a:r>
              <a:rPr lang="de-DE" sz="10000" dirty="0"/>
              <a:t>Grundschule PO </a:t>
            </a:r>
            <a:r>
              <a:rPr lang="de-DE" sz="10000" dirty="0" smtClean="0"/>
              <a:t>2015): </a:t>
            </a:r>
            <a:endParaRPr lang="de-DE" sz="10000" b="1" dirty="0"/>
          </a:p>
          <a:p>
            <a:pPr marL="1143000" indent="-1143000">
              <a:buFont typeface="Arial" panose="020B0604020202020204" pitchFamily="34" charset="0"/>
              <a:buChar char="•"/>
              <a:defRPr/>
            </a:pPr>
            <a:r>
              <a:rPr lang="de-DE" sz="10000" dirty="0"/>
              <a:t>das Orientierungspraktikum (OP) nach dem 1. Semester</a:t>
            </a:r>
            <a:endParaRPr lang="de-DE" sz="10000" b="1" dirty="0"/>
          </a:p>
          <a:p>
            <a:pPr marL="1143000" indent="-1143000">
              <a:buFont typeface="Arial" panose="020B0604020202020204" pitchFamily="34" charset="0"/>
              <a:buChar char="•"/>
              <a:defRPr/>
            </a:pPr>
            <a:r>
              <a:rPr lang="de-DE" sz="10000" dirty="0"/>
              <a:t>das Integrierte Semesterpraktikum (ISP) im 4./5. </a:t>
            </a:r>
            <a:r>
              <a:rPr lang="de-DE" sz="10000" dirty="0" smtClean="0"/>
              <a:t>Semester</a:t>
            </a:r>
            <a:endParaRPr lang="de-DE" sz="10000" b="1" dirty="0"/>
          </a:p>
          <a:p>
            <a:pPr>
              <a:defRPr/>
            </a:pPr>
            <a:r>
              <a:rPr lang="de-DE" sz="10000" b="1" dirty="0"/>
              <a:t>Sekundarstufe </a:t>
            </a:r>
            <a:r>
              <a:rPr lang="de-DE" sz="10000" b="1" dirty="0" smtClean="0"/>
              <a:t>I </a:t>
            </a:r>
            <a:r>
              <a:rPr lang="de-DE" sz="10000" dirty="0" smtClean="0"/>
              <a:t>(</a:t>
            </a:r>
            <a:r>
              <a:rPr lang="de-DE" sz="10000" dirty="0"/>
              <a:t>Master Sekundarstufe PO 2018)</a:t>
            </a:r>
            <a:endParaRPr lang="de-DE" sz="10000" b="1" dirty="0"/>
          </a:p>
          <a:p>
            <a:pPr marL="1143000" indent="-1143000">
              <a:buFont typeface="Arial" panose="020B0604020202020204" pitchFamily="34" charset="0"/>
              <a:buChar char="•"/>
              <a:defRPr/>
            </a:pPr>
            <a:r>
              <a:rPr lang="de-DE" sz="10000" dirty="0"/>
              <a:t>das Orientierungspraktikum (OP) nach dem 1. Semester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de-DE" smtClean="0"/>
              <a:t>5</a:t>
            </a:fld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13ED721E-13A8-468D-847F-35FA651E91D7}" type="datetime1">
              <a:rPr lang="de-DE" smtClean="0"/>
              <a:t>14.03.2023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 dirty="0" smtClean="0"/>
              <a:t>Praktikumsamt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246185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3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r>
              <a:rPr lang="de-DE" altLang="de-DE" dirty="0"/>
              <a:t>Orientierungspraktikum (OP)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4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de-DE" altLang="de-DE" b="1" dirty="0"/>
              <a:t>Voraussetzung für das Absolvieren des OPs </a:t>
            </a:r>
            <a:r>
              <a:rPr lang="de-DE" altLang="de-DE" b="1" dirty="0" smtClean="0"/>
              <a:t>ist </a:t>
            </a:r>
            <a:r>
              <a:rPr lang="de-DE" altLang="de-DE" b="1" dirty="0"/>
              <a:t>der Besuch der Begleitveranstaltung </a:t>
            </a:r>
          </a:p>
          <a:p>
            <a:pPr>
              <a:defRPr/>
            </a:pPr>
            <a:r>
              <a:rPr lang="de-DE" altLang="de-DE" b="1" u="sng" dirty="0"/>
              <a:t>„Arbeitsfeld Schule: Lehren und Lernen reflektieren</a:t>
            </a:r>
            <a:r>
              <a:rPr lang="de-DE" altLang="de-DE" b="1" u="sng" dirty="0" smtClean="0"/>
              <a:t>“</a:t>
            </a:r>
            <a:endParaRPr lang="de-DE" altLang="de-DE" b="1" u="sng" dirty="0"/>
          </a:p>
          <a:p>
            <a:pPr>
              <a:defRPr/>
            </a:pPr>
            <a:r>
              <a:rPr lang="de-DE" altLang="de-DE" b="1" dirty="0" smtClean="0"/>
              <a:t>im Fach Erziehungswissenschaft.</a:t>
            </a:r>
          </a:p>
          <a:p>
            <a:pPr>
              <a:defRPr/>
            </a:pPr>
            <a:r>
              <a:rPr lang="de-DE" b="1" dirty="0" smtClean="0">
                <a:solidFill>
                  <a:srgbClr val="FF0000"/>
                </a:solidFill>
              </a:rPr>
              <a:t>Bitte melden Sie sich noch in der Semestereinstiegs-woche für die Begleitveranstaltung zum OP im LSF an.</a:t>
            </a:r>
            <a:endParaRPr lang="de-DE" b="1" dirty="0">
              <a:solidFill>
                <a:srgbClr val="FF0000"/>
              </a:solidFill>
            </a:endParaRPr>
          </a:p>
          <a:p>
            <a:pPr>
              <a:defRPr/>
            </a:pPr>
            <a:r>
              <a:rPr lang="de-DE" dirty="0"/>
              <a:t>Bei Fragen zur </a:t>
            </a:r>
            <a:r>
              <a:rPr lang="de-DE" u="sng" dirty="0"/>
              <a:t>Begleitveranstaltung</a:t>
            </a:r>
            <a:r>
              <a:rPr lang="de-DE" dirty="0"/>
              <a:t> zum OP </a:t>
            </a:r>
            <a:br>
              <a:rPr lang="de-DE" dirty="0"/>
            </a:br>
            <a:r>
              <a:rPr lang="de-DE" dirty="0"/>
              <a:t>wenden Sie sich bitte an Frau Schnebel aus dem Fach Erziehungswissenschaft</a:t>
            </a:r>
          </a:p>
          <a:p>
            <a:pPr>
              <a:defRPr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de-DE" smtClean="0"/>
              <a:t>6</a:t>
            </a:fld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13ED721E-13A8-468D-847F-35FA651E91D7}" type="datetime1">
              <a:rPr lang="de-DE" smtClean="0"/>
              <a:t>14.03.2023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 dirty="0" smtClean="0"/>
              <a:t>Praktikumsamt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3221835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3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r>
              <a:rPr lang="de-DE" dirty="0" smtClean="0"/>
              <a:t>Orientierungspraktikum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4"/>
          </p:nvPr>
        </p:nvSpPr>
        <p:spPr/>
        <p:txBody>
          <a:bodyPr>
            <a:normAutofit fontScale="40000" lnSpcReduction="20000"/>
          </a:bodyPr>
          <a:lstStyle/>
          <a:p>
            <a:pPr>
              <a:defRPr/>
            </a:pPr>
            <a:r>
              <a:rPr lang="de-DE" sz="10000" dirty="0"/>
              <a:t>Weitere Infos zum Orientierungspraktikum </a:t>
            </a:r>
            <a:r>
              <a:rPr lang="de-DE" sz="10000" dirty="0" smtClean="0"/>
              <a:t>und </a:t>
            </a:r>
            <a:r>
              <a:rPr lang="de-DE" sz="10000" dirty="0"/>
              <a:t>Möglichkeit um Fragen zu stellen</a:t>
            </a:r>
            <a:r>
              <a:rPr lang="de-DE" sz="10000" dirty="0" smtClean="0"/>
              <a:t>:</a:t>
            </a:r>
            <a:endParaRPr lang="de-DE" sz="10000" dirty="0"/>
          </a:p>
          <a:p>
            <a:pPr>
              <a:defRPr/>
            </a:pPr>
            <a:r>
              <a:rPr lang="de-DE" sz="10000" dirty="0"/>
              <a:t>Info-Veranstaltung für GS und SEK I zum Orientierungspraktikum</a:t>
            </a:r>
            <a:r>
              <a:rPr lang="de-DE" sz="10000" dirty="0" smtClean="0"/>
              <a:t>:</a:t>
            </a:r>
            <a:endParaRPr lang="de-DE" sz="10000" dirty="0"/>
          </a:p>
          <a:p>
            <a:pPr>
              <a:defRPr/>
            </a:pPr>
            <a:r>
              <a:rPr lang="de-DE" sz="10000" dirty="0"/>
              <a:t>Wann:		</a:t>
            </a:r>
            <a:r>
              <a:rPr lang="de-DE" sz="10000" dirty="0">
                <a:latin typeface="Arial" panose="020B0604020202020204" pitchFamily="34" charset="0"/>
                <a:cs typeface="Arial" panose="020B0604020202020204" pitchFamily="34" charset="0"/>
              </a:rPr>
              <a:t>Donnerstag, den </a:t>
            </a:r>
            <a:r>
              <a:rPr lang="de-DE" sz="10000" dirty="0" smtClean="0">
                <a:latin typeface="Arial" panose="020B0604020202020204" pitchFamily="34" charset="0"/>
                <a:cs typeface="Arial" panose="020B0604020202020204" pitchFamily="34" charset="0"/>
              </a:rPr>
              <a:t>22.06.23</a:t>
            </a:r>
            <a:endParaRPr lang="de-DE" sz="10000" dirty="0"/>
          </a:p>
          <a:p>
            <a:pPr>
              <a:defRPr/>
            </a:pPr>
            <a:r>
              <a:rPr lang="de-DE" sz="10000" dirty="0"/>
              <a:t>Uhrzeit:	13.15 bis 14.00 Uhr </a:t>
            </a:r>
          </a:p>
          <a:p>
            <a:pPr>
              <a:defRPr/>
            </a:pPr>
            <a:r>
              <a:rPr lang="de-DE" sz="10000" dirty="0"/>
              <a:t>Wo:		per </a:t>
            </a:r>
            <a:r>
              <a:rPr lang="de-DE" sz="10000" dirty="0" smtClean="0"/>
              <a:t>Zoom</a:t>
            </a:r>
            <a:endParaRPr lang="de-DE" sz="10000" dirty="0"/>
          </a:p>
          <a:p>
            <a:pPr>
              <a:defRPr/>
            </a:pPr>
            <a:r>
              <a:rPr lang="de-DE" sz="10000" dirty="0" smtClean="0"/>
              <a:t>Zeitraum </a:t>
            </a:r>
            <a:r>
              <a:rPr lang="de-DE" sz="10000" dirty="0"/>
              <a:t>für OP: 		</a:t>
            </a:r>
            <a:r>
              <a:rPr lang="de-DE" sz="10000" dirty="0" smtClean="0"/>
              <a:t>18.09.23 </a:t>
            </a:r>
            <a:r>
              <a:rPr lang="de-DE" sz="10000" dirty="0"/>
              <a:t>– </a:t>
            </a:r>
            <a:r>
              <a:rPr lang="de-DE" sz="10000" dirty="0" smtClean="0"/>
              <a:t>06.10.23</a:t>
            </a:r>
            <a:r>
              <a:rPr lang="de-DE" sz="10000" dirty="0"/>
              <a:t>	</a:t>
            </a:r>
            <a:endParaRPr lang="de-DE" sz="10000" dirty="0" smtClean="0"/>
          </a:p>
          <a:p>
            <a:pPr>
              <a:defRPr/>
            </a:pPr>
            <a:r>
              <a:rPr lang="de-DE" sz="10000" dirty="0" smtClean="0"/>
              <a:t>Online-Anmeldezeitraum</a:t>
            </a:r>
            <a:r>
              <a:rPr lang="de-DE" sz="10000" dirty="0"/>
              <a:t>: 	01.07.23 –</a:t>
            </a:r>
            <a:r>
              <a:rPr lang="de-DE" sz="10000" dirty="0" smtClean="0"/>
              <a:t>31.07.23</a:t>
            </a:r>
            <a:endParaRPr lang="de-DE" sz="100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de-DE" smtClean="0"/>
              <a:t>7</a:t>
            </a:fld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13ED721E-13A8-468D-847F-35FA651E91D7}" type="datetime1">
              <a:rPr lang="de-DE" smtClean="0"/>
              <a:t>14.03.2023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3"/>
          </p:nvPr>
        </p:nvSpPr>
        <p:spPr>
          <a:xfrm>
            <a:off x="5384800" y="12080875"/>
            <a:ext cx="5486400" cy="692150"/>
          </a:xfrm>
        </p:spPr>
        <p:txBody>
          <a:bodyPr/>
          <a:lstStyle/>
          <a:p>
            <a:r>
              <a:rPr lang="de-DE" dirty="0" smtClean="0"/>
              <a:t>Praktikumsamt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7453900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4"/>
          </p:nvPr>
        </p:nvSpPr>
        <p:spPr>
          <a:xfrm>
            <a:off x="1447800" y="2531637"/>
            <a:ext cx="14279588" cy="8763000"/>
          </a:xfrm>
          <a:solidFill>
            <a:srgbClr val="FFC000"/>
          </a:solidFill>
        </p:spPr>
        <p:txBody>
          <a:bodyPr/>
          <a:lstStyle/>
          <a:p>
            <a:pPr algn="ctr"/>
            <a:endParaRPr lang="de-DE" dirty="0" smtClean="0"/>
          </a:p>
          <a:p>
            <a:pPr algn="ctr"/>
            <a:r>
              <a:rPr lang="de-DE" sz="5400" dirty="0" smtClean="0"/>
              <a:t>Vielen Dank für Ihre Aufmerksamkeit!</a:t>
            </a:r>
          </a:p>
          <a:p>
            <a:pPr algn="ctr"/>
            <a:endParaRPr lang="de-DE" dirty="0"/>
          </a:p>
          <a:p>
            <a:pPr algn="ctr"/>
            <a:r>
              <a:rPr lang="de-DE" dirty="0" smtClean="0"/>
              <a:t>Die </a:t>
            </a:r>
            <a:r>
              <a:rPr lang="de-DE" dirty="0" err="1" smtClean="0"/>
              <a:t>Mitarbeiter:innen</a:t>
            </a:r>
            <a:r>
              <a:rPr lang="de-DE" dirty="0" smtClean="0"/>
              <a:t> des Praktikumsamtes wünschen Ihnen einen guten und gelingenden Start in Ihr Studium und viel Freude dabei!</a:t>
            </a:r>
          </a:p>
          <a:p>
            <a:pPr algn="ctr"/>
            <a:endParaRPr lang="de-DE" dirty="0"/>
          </a:p>
          <a:p>
            <a:pPr algn="ctr"/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de-DE" smtClean="0"/>
              <a:t>8</a:t>
            </a:fld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13ED721E-13A8-468D-847F-35FA651E91D7}" type="datetime1">
              <a:rPr lang="de-DE" smtClean="0"/>
              <a:t>14.03.2023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 dirty="0" smtClean="0"/>
              <a:t>Praktikumsamt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9109677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"/>
        <a:ea typeface="Helvetica Neue"/>
        <a:cs typeface="Helvetica Neu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831100"/>
        </a:solidFill>
        <a:ln w="254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7747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 Light"/>
            <a:ea typeface="Helvetica Neue Light"/>
            <a:cs typeface="Helvetica Neue Light"/>
            <a:sym typeface="Helvetica Neue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7747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 Light"/>
            <a:ea typeface="Helvetica Neue Light"/>
            <a:cs typeface="Helvetica Neue Light"/>
            <a:sym typeface="Helvetica Neue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"/>
        <a:ea typeface="Helvetica Neue"/>
        <a:cs typeface="Helvetica Neu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831100"/>
        </a:solidFill>
        <a:ln w="254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7747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 Light"/>
            <a:ea typeface="Helvetica Neue Light"/>
            <a:cs typeface="Helvetica Neue Light"/>
            <a:sym typeface="Helvetica Neue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7747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 Light"/>
            <a:ea typeface="Helvetica Neue Light"/>
            <a:cs typeface="Helvetica Neue Light"/>
            <a:sym typeface="Helvetica Neue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423</Words>
  <Application>Microsoft Office PowerPoint</Application>
  <PresentationFormat>Benutzerdefiniert</PresentationFormat>
  <Paragraphs>103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4" baseType="lpstr">
      <vt:lpstr>Arial</vt:lpstr>
      <vt:lpstr>Helvetica Neue</vt:lpstr>
      <vt:lpstr>Helvetica Neue Light</vt:lpstr>
      <vt:lpstr>Lucida Grande</vt:lpstr>
      <vt:lpstr>Wingdings</vt:lpstr>
      <vt:lpstr>White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Ute</dc:creator>
  <cp:lastModifiedBy>Pedrazzoli Corinna</cp:lastModifiedBy>
  <cp:revision>25</cp:revision>
  <dcterms:modified xsi:type="dcterms:W3CDTF">2023-03-14T10:06:28Z</dcterms:modified>
</cp:coreProperties>
</file>