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handoutMasterIdLst>
    <p:handoutMasterId r:id="rId4"/>
  </p:handoutMasterIdLst>
  <p:sldIdLst>
    <p:sldId id="268" r:id="rId2"/>
    <p:sldId id="267" r:id="rId3"/>
  </p:sldIdLst>
  <p:sldSz cx="30275213" cy="42803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03272C8-B5E0-453B-BDB3-825D57DE0084}">
          <p14:sldIdLst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59"/>
    <a:srgbClr val="BF1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9" d="100"/>
          <a:sy n="19" d="100"/>
        </p:scale>
        <p:origin x="30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3" d="100"/>
          <a:sy n="73" d="100"/>
        </p:scale>
        <p:origin x="39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74F97FB-3030-7DE3-3E60-686BA02502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3CBB80C-4AA0-8845-BC11-BF905147A6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B1AC4-75BB-4B09-84D2-BB47F76AF1AA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891D89-29D0-2659-B898-2EE2BA5485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3372DA-5ECA-E4CC-DFDD-5FA9E32851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805B-D84E-470D-9E84-2D969DAF7A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24949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223" userDrawn="1">
          <p15:clr>
            <a:srgbClr val="F26B43"/>
          </p15:clr>
        </p15:guide>
        <p15:guide id="2" pos="2237" userDrawn="1">
          <p15:clr>
            <a:srgbClr val="F26B43"/>
          </p15:clr>
        </p15:guide>
      </p15:sldGuideLst>
    </p:ext>
  </p:extLst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ysikplakat ohne Literatur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FD6BD1E-BBC8-EE42-D853-0B794351437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4075" y="520987"/>
            <a:ext cx="4774298" cy="3305641"/>
          </a:xfrm>
          <a:prstGeom prst="rect">
            <a:avLst/>
          </a:prstGeom>
        </p:spPr>
      </p:pic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98B54DF-A74B-3E21-43C3-7289086C76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6600" y="10537621"/>
            <a:ext cx="21438612" cy="1378029"/>
          </a:xfrm>
        </p:spPr>
        <p:txBody>
          <a:bodyPr lIns="1080000" tIns="0" rIns="720000" bIns="720000" anchor="ctr" anchorCtr="0">
            <a:norm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Autoren</a:t>
            </a:r>
          </a:p>
        </p:txBody>
      </p:sp>
      <p:sp>
        <p:nvSpPr>
          <p:cNvPr id="1030" name="Bildplatzhalter 1029">
            <a:extLst>
              <a:ext uri="{FF2B5EF4-FFF2-40B4-BE49-F238E27FC236}">
                <a16:creationId xmlns:a16="http://schemas.microsoft.com/office/drawing/2014/main" id="{659F0F3D-806D-47E5-83DE-07D47D0C72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 hasCustomPrompt="1"/>
          </p:nvPr>
        </p:nvSpPr>
        <p:spPr>
          <a:xfrm>
            <a:off x="6113662" y="519113"/>
            <a:ext cx="1944000" cy="23377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von Autor</a:t>
            </a:r>
          </a:p>
          <a:p>
            <a:r>
              <a:rPr lang="de-DE" dirty="0"/>
              <a:t>(optional)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C39534-0660-995A-77DC-C1AF883A86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6600" y="3815650"/>
            <a:ext cx="28802013" cy="8100000"/>
          </a:xfrm>
          <a:prstGeom prst="rect">
            <a:avLst/>
          </a:prstGeom>
          <a:solidFill>
            <a:srgbClr val="BF1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29640E-716C-3C63-780F-0F0AFAFAD8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4400" y="349200"/>
            <a:ext cx="5130174" cy="3296538"/>
          </a:xfrm>
          <a:prstGeom prst="rect">
            <a:avLst/>
          </a:prstGeom>
        </p:spPr>
      </p:pic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1176003-C9C4-A41F-79DA-972C38CB0D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1420257" y="3785071"/>
            <a:ext cx="8100001" cy="809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passend zu Titel</a:t>
            </a: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8C1C639D-DDDD-6702-610A-6446654FB2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54954" y="3816000"/>
            <a:ext cx="20665303" cy="6721621"/>
          </a:xfrm>
        </p:spPr>
        <p:txBody>
          <a:bodyPr lIns="1080000" tIns="720000" rIns="720000" bIns="720000">
            <a:noAutofit/>
          </a:bodyPr>
          <a:lstStyle>
            <a:lvl1pPr>
              <a:defRPr sz="15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25" name="Textplatzhalter 1024">
            <a:extLst>
              <a:ext uri="{FF2B5EF4-FFF2-40B4-BE49-F238E27FC236}">
                <a16:creationId xmlns:a16="http://schemas.microsoft.com/office/drawing/2014/main" id="{E6CC93C7-5300-D5BB-5907-39AF2A6AAC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8095986" y="519113"/>
            <a:ext cx="8568328" cy="3296538"/>
          </a:xfrm>
        </p:spPr>
        <p:txBody>
          <a:bodyPr lIns="180000" tIns="360000" rIns="180000" bIns="360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Autor Infos, Beschreibung des Zieles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sp>
        <p:nvSpPr>
          <p:cNvPr id="2" name="Textplatzhalter 1049">
            <a:extLst>
              <a:ext uri="{FF2B5EF4-FFF2-40B4-BE49-F238E27FC236}">
                <a16:creationId xmlns:a16="http://schemas.microsoft.com/office/drawing/2014/main" id="{CEF822AC-2FE8-A4A4-A91E-71F62E2095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746224" y="41764940"/>
            <a:ext cx="2968254" cy="519710"/>
          </a:xfrm>
        </p:spPr>
        <p:txBody>
          <a:bodyPr lIns="360000" tIns="0" bIns="180000" anchor="b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Datum</a:t>
            </a:r>
          </a:p>
        </p:txBody>
      </p:sp>
      <p:sp>
        <p:nvSpPr>
          <p:cNvPr id="4" name="Textplatzhalter 18">
            <a:extLst>
              <a:ext uri="{FF2B5EF4-FFF2-40B4-BE49-F238E27FC236}">
                <a16:creationId xmlns:a16="http://schemas.microsoft.com/office/drawing/2014/main" id="{477B8CA8-8D4E-4704-94CF-5F6A24C608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754954" y="10537621"/>
            <a:ext cx="20665303" cy="1378029"/>
          </a:xfrm>
        </p:spPr>
        <p:txBody>
          <a:bodyPr lIns="1080000" tIns="0" rIns="720000" bIns="720000" anchor="ctr" anchorCtr="0">
            <a:norm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Autoren</a:t>
            </a:r>
          </a:p>
        </p:txBody>
      </p:sp>
      <p:pic>
        <p:nvPicPr>
          <p:cNvPr id="5" name="Grafik 4" descr="Ein Bild, das draußen, Straße enthält.&#10;&#10;Automatisch generierte Beschreibung">
            <a:extLst>
              <a:ext uri="{FF2B5EF4-FFF2-40B4-BE49-F238E27FC236}">
                <a16:creationId xmlns:a16="http://schemas.microsoft.com/office/drawing/2014/main" id="{4AC86FC2-8160-9196-4592-6273EB409C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298" y="519112"/>
            <a:ext cx="6943298" cy="328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92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64" userDrawn="1">
          <p15:clr>
            <a:srgbClr val="FBAE40"/>
          </p15:clr>
        </p15:guide>
        <p15:guide id="3" pos="18607" userDrawn="1">
          <p15:clr>
            <a:srgbClr val="FBAE40"/>
          </p15:clr>
        </p15:guide>
        <p15:guide id="4" orient="horz" pos="26636" userDrawn="1">
          <p15:clr>
            <a:srgbClr val="FBAE40"/>
          </p15:clr>
        </p15:guide>
        <p15:guide id="5" pos="9762" userDrawn="1">
          <p15:clr>
            <a:srgbClr val="FBAE40"/>
          </p15:clr>
        </p15:guide>
        <p15:guide id="6" pos="9309" userDrawn="1">
          <p15:clr>
            <a:srgbClr val="FBAE40"/>
          </p15:clr>
        </p15:guide>
        <p15:guide id="7" orient="horz" pos="32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ysikplakat mit Literaturanga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Grafik 1027">
            <a:extLst>
              <a:ext uri="{FF2B5EF4-FFF2-40B4-BE49-F238E27FC236}">
                <a16:creationId xmlns:a16="http://schemas.microsoft.com/office/drawing/2014/main" id="{C3A753F8-331B-FC85-41BE-7AF815F7D0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4075" y="520987"/>
            <a:ext cx="4774298" cy="3305641"/>
          </a:xfrm>
          <a:prstGeom prst="rect">
            <a:avLst/>
          </a:prstGeom>
        </p:spPr>
      </p:pic>
      <p:sp>
        <p:nvSpPr>
          <p:cNvPr id="1030" name="Bildplatzhalter 1029">
            <a:extLst>
              <a:ext uri="{FF2B5EF4-FFF2-40B4-BE49-F238E27FC236}">
                <a16:creationId xmlns:a16="http://schemas.microsoft.com/office/drawing/2014/main" id="{659F0F3D-806D-47E5-83DE-07D47D0C72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4" hasCustomPrompt="1"/>
          </p:nvPr>
        </p:nvSpPr>
        <p:spPr>
          <a:xfrm>
            <a:off x="6120000" y="518763"/>
            <a:ext cx="1944000" cy="23770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/>
              <a:t>Bild von Autor</a:t>
            </a:r>
          </a:p>
          <a:p>
            <a:r>
              <a:rPr lang="de-DE" dirty="0"/>
              <a:t>(optional)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2C39534-0660-995A-77DC-C1AF883A86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6600" y="3815650"/>
            <a:ext cx="28802013" cy="8100000"/>
          </a:xfrm>
          <a:prstGeom prst="rect">
            <a:avLst/>
          </a:prstGeom>
          <a:solidFill>
            <a:srgbClr val="BF1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229640E-716C-3C63-780F-0F0AFAFAD8F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45849" y="349200"/>
            <a:ext cx="5130717" cy="3296887"/>
          </a:xfrm>
          <a:prstGeom prst="rect">
            <a:avLst/>
          </a:prstGeom>
        </p:spPr>
      </p:pic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1176003-C9C4-A41F-79DA-972C38CB0D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0" hasCustomPrompt="1"/>
          </p:nvPr>
        </p:nvSpPr>
        <p:spPr>
          <a:xfrm>
            <a:off x="21438613" y="3826628"/>
            <a:ext cx="8100000" cy="809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passend zu Titel</a:t>
            </a: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8C1C639D-DDDD-6702-610A-6446654FB23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6600" y="3816000"/>
            <a:ext cx="20702013" cy="6721621"/>
          </a:xfrm>
        </p:spPr>
        <p:txBody>
          <a:bodyPr lIns="1080000" tIns="720000" rIns="720000" bIns="720000">
            <a:noAutofit/>
          </a:bodyPr>
          <a:lstStyle>
            <a:lvl1pPr>
              <a:defRPr sz="15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398B54DF-A74B-3E21-43C3-7289086C76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736600" y="10537621"/>
            <a:ext cx="20702013" cy="1378029"/>
          </a:xfrm>
        </p:spPr>
        <p:txBody>
          <a:bodyPr lIns="1080000" tIns="0" rIns="720000" bIns="720000" anchor="ctr" anchorCtr="0">
            <a:norm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Autoren</a:t>
            </a:r>
          </a:p>
        </p:txBody>
      </p:sp>
      <p:sp>
        <p:nvSpPr>
          <p:cNvPr id="1025" name="Textplatzhalter 1024">
            <a:extLst>
              <a:ext uri="{FF2B5EF4-FFF2-40B4-BE49-F238E27FC236}">
                <a16:creationId xmlns:a16="http://schemas.microsoft.com/office/drawing/2014/main" id="{E6CC93C7-5300-D5BB-5907-39AF2A6AAC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8095986" y="518763"/>
            <a:ext cx="8568328" cy="3296887"/>
          </a:xfrm>
        </p:spPr>
        <p:txBody>
          <a:bodyPr lIns="180000" tIns="360000" rIns="180000" bIns="360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Autor Infos, Beschreibung des Zieles</a:t>
            </a:r>
          </a:p>
          <a:p>
            <a:pPr lvl="0"/>
            <a:endParaRPr lang="de-DE" dirty="0"/>
          </a:p>
          <a:p>
            <a:pPr lvl="0"/>
            <a:endParaRPr lang="de-DE" dirty="0"/>
          </a:p>
        </p:txBody>
      </p:sp>
      <p:pic>
        <p:nvPicPr>
          <p:cNvPr id="3" name="Grafik 2" descr="Ein Bild, das draußen, Straße enthält.&#10;&#10;Automatisch generierte Beschreibung">
            <a:extLst>
              <a:ext uri="{FF2B5EF4-FFF2-40B4-BE49-F238E27FC236}">
                <a16:creationId xmlns:a16="http://schemas.microsoft.com/office/drawing/2014/main" id="{5EB3CA53-5A1D-AD0B-BBE4-3DE8AE58CD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298" y="519112"/>
            <a:ext cx="6943298" cy="328590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4D22C903-68F8-83EC-71BD-53AD8D046E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6599" y="39801182"/>
            <a:ext cx="28797997" cy="248346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Bücher Silhouette">
            <a:extLst>
              <a:ext uri="{FF2B5EF4-FFF2-40B4-BE49-F238E27FC236}">
                <a16:creationId xmlns:a16="http://schemas.microsoft.com/office/drawing/2014/main" id="{7ADA3373-E89F-1E57-F858-B3240ED9B38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36600" y="39779763"/>
            <a:ext cx="2647400" cy="2504887"/>
          </a:xfrm>
          <a:prstGeom prst="rect">
            <a:avLst/>
          </a:prstGeom>
        </p:spPr>
      </p:pic>
      <p:sp>
        <p:nvSpPr>
          <p:cNvPr id="6" name="Textplatzhalter 26">
            <a:extLst>
              <a:ext uri="{FF2B5EF4-FFF2-40B4-BE49-F238E27FC236}">
                <a16:creationId xmlns:a16="http://schemas.microsoft.com/office/drawing/2014/main" id="{B9C260E3-53D2-A965-6F82-C78B976A11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4267200" y="39779576"/>
            <a:ext cx="25267396" cy="2483468"/>
          </a:xfrm>
        </p:spPr>
        <p:txBody>
          <a:bodyPr tIns="180000" bIns="180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[0] Beispielliteratur</a:t>
            </a:r>
          </a:p>
          <a:p>
            <a:pPr lvl="0"/>
            <a:r>
              <a:rPr lang="de-DE" dirty="0"/>
              <a:t>[1] …</a:t>
            </a:r>
          </a:p>
        </p:txBody>
      </p:sp>
      <p:sp>
        <p:nvSpPr>
          <p:cNvPr id="8" name="Textplatzhalter 1049">
            <a:extLst>
              <a:ext uri="{FF2B5EF4-FFF2-40B4-BE49-F238E27FC236}">
                <a16:creationId xmlns:a16="http://schemas.microsoft.com/office/drawing/2014/main" id="{5036D9BB-6EEE-8B36-939D-37DFD952A4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736599" y="39249250"/>
            <a:ext cx="2968254" cy="519710"/>
          </a:xfrm>
        </p:spPr>
        <p:txBody>
          <a:bodyPr lIns="360000" tIns="0" bIns="180000" anchor="b" anchorCtr="0"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e-D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831932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7" userDrawn="1">
          <p15:clr>
            <a:srgbClr val="FBAE40"/>
          </p15:clr>
        </p15:guide>
        <p15:guide id="2" pos="464" userDrawn="1">
          <p15:clr>
            <a:srgbClr val="FBAE40"/>
          </p15:clr>
        </p15:guide>
        <p15:guide id="3" pos="18607" userDrawn="1">
          <p15:clr>
            <a:srgbClr val="FBAE40"/>
          </p15:clr>
        </p15:guide>
        <p15:guide id="4" orient="horz" pos="26636" userDrawn="1">
          <p15:clr>
            <a:srgbClr val="FBAE40"/>
          </p15:clr>
        </p15:guide>
        <p15:guide id="5" pos="9762" userDrawn="1">
          <p15:clr>
            <a:srgbClr val="FBAE40"/>
          </p15:clr>
        </p15:guide>
        <p15:guide id="6" pos="9309" userDrawn="1">
          <p15:clr>
            <a:srgbClr val="FBAE40"/>
          </p15:clr>
        </p15:guide>
        <p15:guide id="7" orient="horz" pos="134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8D5DD42-9B8E-209C-C2B8-284B370F6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13" y="2279650"/>
            <a:ext cx="26112787" cy="8272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E1A5A1-5C68-2402-B7B6-8E7494FFD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213" y="11395075"/>
            <a:ext cx="26112787" cy="2715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D404D69-33CE-D9E9-2B70-1AC784999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13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7DBB3-6F94-4F74-93BB-00A8548DF421}" type="datetimeFigureOut">
              <a:rPr lang="de-DE" smtClean="0"/>
              <a:t>30.01.2023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210EF7-7DE9-A988-FD3E-145A01136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238" y="39673213"/>
            <a:ext cx="10218737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AD0DA8-FC69-DBF3-04B4-4FD21FB81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2038" y="39673213"/>
            <a:ext cx="6811962" cy="2278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E2D24-5869-400E-8A4D-2ADBE16589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1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81" userDrawn="1">
          <p15:clr>
            <a:srgbClr val="F26B43"/>
          </p15:clr>
        </p15:guide>
        <p15:guide id="2" pos="9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FCED1797-384A-CC95-C312-3F1AA66FF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1CBDA87-B41B-6D1D-0333-7A35C1574E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C6D7CE5-1888-1412-0E6B-9F4049D97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700C2D4-D551-EA7D-513F-9EF048BC77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6502496-2C62-063B-ECF2-F4C3E51535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03926DF-762F-95B2-7AA9-016F2EF01A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FC07E3A-AAB4-B124-AD36-62A41EB32B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4E72AA33-974F-E6F6-A434-9AA483CC7E68}"/>
              </a:ext>
            </a:extLst>
          </p:cNvPr>
          <p:cNvGrpSpPr/>
          <p:nvPr/>
        </p:nvGrpSpPr>
        <p:grpSpPr>
          <a:xfrm>
            <a:off x="737896" y="12617450"/>
            <a:ext cx="14057606" cy="15212025"/>
            <a:chOff x="2553081" y="17078893"/>
            <a:chExt cx="11420348" cy="15212025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B52283E-DBE8-A943-548D-2C7FBFBD864E}"/>
                </a:ext>
              </a:extLst>
            </p:cNvPr>
            <p:cNvSpPr/>
            <p:nvPr userDrawn="1"/>
          </p:nvSpPr>
          <p:spPr>
            <a:xfrm>
              <a:off x="2553081" y="18637271"/>
              <a:ext cx="11420348" cy="136536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Sag Atome, sag Stäubchen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Sind sie auch unendlich klein,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Haben sie doch Ihre Leibchen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Und die Neigung da zu sein.</a:t>
              </a:r>
            </a:p>
            <a:p>
              <a:pPr algn="l"/>
              <a:endParaRPr lang="de-DE" sz="4000" dirty="0">
                <a:solidFill>
                  <a:schemeClr val="tx1"/>
                </a:solidFill>
              </a:endParaRP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Haben sie auch keine Köpfchen,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Sind sie doch voll Eigensinn.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Trotzig spricht das </a:t>
              </a:r>
              <a:r>
                <a:rPr lang="de-DE" sz="4000" dirty="0" err="1">
                  <a:solidFill>
                    <a:schemeClr val="tx1"/>
                  </a:solidFill>
                </a:rPr>
                <a:t>Zwerggeschöpfchen</a:t>
              </a:r>
              <a:r>
                <a:rPr lang="de-DE" sz="4000" dirty="0">
                  <a:solidFill>
                    <a:schemeClr val="tx1"/>
                  </a:solidFill>
                </a:rPr>
                <a:t>: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„Ich will sein so wie ich bin“.</a:t>
              </a:r>
            </a:p>
            <a:p>
              <a:pPr algn="l"/>
              <a:endParaRPr lang="de-DE" sz="4000" dirty="0">
                <a:solidFill>
                  <a:schemeClr val="tx1"/>
                </a:solidFill>
              </a:endParaRP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Suche nur sie zu bezwingen,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Stark und findig wie du bist</a:t>
              </a:r>
              <a:r>
                <a:rPr lang="de-DE" sz="3000" dirty="0">
                  <a:solidFill>
                    <a:schemeClr val="tx1"/>
                  </a:solidFill>
                </a:rPr>
                <a:t>.</a:t>
              </a:r>
              <a:endParaRPr lang="de-DE" sz="4000" dirty="0">
                <a:solidFill>
                  <a:schemeClr val="tx1"/>
                </a:solidFill>
              </a:endParaRP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Solch ein Ding hat seine Schwingen,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Seine Kraft und seine List.</a:t>
              </a:r>
            </a:p>
            <a:p>
              <a:pPr algn="l"/>
              <a:endParaRPr lang="de-DE" sz="4000" dirty="0">
                <a:solidFill>
                  <a:schemeClr val="tx1"/>
                </a:solidFill>
              </a:endParaRP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Kannst du auch aus Ihnen schmieden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Deine Rüstung als Despot,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Schließlich wirst du doch ermüden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Und dann heißt es „Er ist tot“.</a:t>
              </a:r>
            </a:p>
            <a:p>
              <a:pPr algn="l"/>
              <a:endParaRPr lang="de-DE" sz="4000" dirty="0">
                <a:solidFill>
                  <a:schemeClr val="tx1"/>
                </a:solidFill>
              </a:endParaRP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						1899 Wilhelm Busch</a:t>
              </a:r>
              <a:endParaRPr lang="de-DE" sz="3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1D4F2ED-90FD-C2B9-6BCC-AD41FA9A5A7C}"/>
                </a:ext>
              </a:extLst>
            </p:cNvPr>
            <p:cNvSpPr/>
            <p:nvPr userDrawn="1"/>
          </p:nvSpPr>
          <p:spPr>
            <a:xfrm>
              <a:off x="2553081" y="17078893"/>
              <a:ext cx="6133719" cy="1558028"/>
            </a:xfrm>
            <a:prstGeom prst="rect">
              <a:avLst/>
            </a:prstGeom>
            <a:solidFill>
              <a:srgbClr val="FFB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algn="l"/>
              <a:r>
                <a:rPr lang="de-DE" sz="5400" b="1" dirty="0">
                  <a:solidFill>
                    <a:schemeClr val="tx1"/>
                  </a:solidFill>
                </a:rPr>
                <a:t>Die Kleinsten</a:t>
              </a:r>
              <a:endParaRPr lang="de-DE" sz="4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BAFC416-B865-2DE2-579C-F3745E185979}"/>
              </a:ext>
            </a:extLst>
          </p:cNvPr>
          <p:cNvGrpSpPr/>
          <p:nvPr/>
        </p:nvGrpSpPr>
        <p:grpSpPr>
          <a:xfrm>
            <a:off x="737896" y="28656688"/>
            <a:ext cx="14057606" cy="2747074"/>
            <a:chOff x="2553081" y="17078893"/>
            <a:chExt cx="11420348" cy="2747074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8335532F-371E-721D-3A16-35E4704CE399}"/>
                </a:ext>
              </a:extLst>
            </p:cNvPr>
            <p:cNvSpPr/>
            <p:nvPr userDrawn="1"/>
          </p:nvSpPr>
          <p:spPr>
            <a:xfrm>
              <a:off x="2553081" y="18637271"/>
              <a:ext cx="11420348" cy="11886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algn="l"/>
              <a:r>
                <a:rPr lang="de-DE" sz="3000" dirty="0">
                  <a:solidFill>
                    <a:schemeClr val="tx1"/>
                  </a:solidFill>
                </a:rPr>
                <a:t>Dies ist ein weiteres Textfeld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42161152-549F-A3C3-1631-56FEA67AD87C}"/>
                </a:ext>
              </a:extLst>
            </p:cNvPr>
            <p:cNvSpPr/>
            <p:nvPr userDrawn="1"/>
          </p:nvSpPr>
          <p:spPr>
            <a:xfrm>
              <a:off x="2553081" y="17078893"/>
              <a:ext cx="6133719" cy="1558028"/>
            </a:xfrm>
            <a:prstGeom prst="rect">
              <a:avLst/>
            </a:prstGeom>
            <a:solidFill>
              <a:srgbClr val="FFB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algn="l"/>
              <a:r>
                <a:rPr lang="de-DE" sz="5400" b="1" dirty="0">
                  <a:solidFill>
                    <a:schemeClr val="tx1"/>
                  </a:solidFill>
                </a:rPr>
                <a:t>Weitere Textfelder</a:t>
              </a:r>
              <a:endParaRPr lang="de-DE" sz="4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10EC632-568C-F225-0217-0971D33FF78B}"/>
              </a:ext>
            </a:extLst>
          </p:cNvPr>
          <p:cNvGrpSpPr/>
          <p:nvPr/>
        </p:nvGrpSpPr>
        <p:grpSpPr>
          <a:xfrm>
            <a:off x="15497175" y="12613646"/>
            <a:ext cx="14057607" cy="5978728"/>
            <a:chOff x="2553080" y="17078893"/>
            <a:chExt cx="11420349" cy="5978728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757DFA5-F2E7-8FDA-894A-598963C111D6}"/>
                </a:ext>
              </a:extLst>
            </p:cNvPr>
            <p:cNvSpPr/>
            <p:nvPr userDrawn="1"/>
          </p:nvSpPr>
          <p:spPr>
            <a:xfrm>
              <a:off x="2553081" y="18637271"/>
              <a:ext cx="11420348" cy="44203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Gar Manches rechnet Erwin schon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Mit seiner Wellenfunktion.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Nur wissen möcht‘ man gerne wohl,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Was man sich dabei </a:t>
              </a:r>
              <a:r>
                <a:rPr lang="de-DE" sz="4000" dirty="0" err="1">
                  <a:solidFill>
                    <a:schemeClr val="tx1"/>
                  </a:solidFill>
                </a:rPr>
                <a:t>vorstell‘n</a:t>
              </a:r>
              <a:r>
                <a:rPr lang="de-DE" sz="4000" dirty="0">
                  <a:solidFill>
                    <a:schemeClr val="tx1"/>
                  </a:solidFill>
                </a:rPr>
                <a:t> soll.</a:t>
              </a:r>
            </a:p>
            <a:p>
              <a:pPr algn="l"/>
              <a:endParaRPr lang="de-DE" sz="4000" dirty="0">
                <a:solidFill>
                  <a:schemeClr val="tx1"/>
                </a:solidFill>
              </a:endParaRP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						1926 Erich Hückel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24D92187-4A37-EAA3-3BB6-A1F79A4D31FC}"/>
                </a:ext>
              </a:extLst>
            </p:cNvPr>
            <p:cNvSpPr/>
            <p:nvPr userDrawn="1"/>
          </p:nvSpPr>
          <p:spPr>
            <a:xfrm>
              <a:off x="2553080" y="17078893"/>
              <a:ext cx="9469693" cy="1558028"/>
            </a:xfrm>
            <a:prstGeom prst="rect">
              <a:avLst/>
            </a:prstGeom>
            <a:solidFill>
              <a:srgbClr val="FFB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algn="l"/>
              <a:r>
                <a:rPr lang="de-DE" sz="5400" b="1" dirty="0">
                  <a:solidFill>
                    <a:schemeClr val="tx1"/>
                  </a:solidFill>
                </a:rPr>
                <a:t>Ein Gedicht zur Quantenphysik</a:t>
              </a:r>
              <a:endParaRPr lang="de-DE" sz="4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F46EBC45-93D4-D1CA-6613-D23E13B9D82E}"/>
              </a:ext>
            </a:extLst>
          </p:cNvPr>
          <p:cNvGrpSpPr/>
          <p:nvPr/>
        </p:nvGrpSpPr>
        <p:grpSpPr>
          <a:xfrm>
            <a:off x="15475456" y="19457665"/>
            <a:ext cx="14057607" cy="5978728"/>
            <a:chOff x="2553080" y="17078893"/>
            <a:chExt cx="11420349" cy="5978728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7C4B30E5-7EDB-D79F-D2AF-760A51E532D4}"/>
                </a:ext>
              </a:extLst>
            </p:cNvPr>
            <p:cNvSpPr/>
            <p:nvPr userDrawn="1"/>
          </p:nvSpPr>
          <p:spPr>
            <a:xfrm>
              <a:off x="2553081" y="18637271"/>
              <a:ext cx="11420348" cy="44203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marL="571500" indent="-571500" algn="l">
                <a:buFontTx/>
                <a:buChar char="-"/>
              </a:pPr>
              <a:r>
                <a:rPr lang="de-DE" sz="4000" dirty="0">
                  <a:solidFill>
                    <a:schemeClr val="tx1"/>
                  </a:solidFill>
                </a:rPr>
                <a:t>1 Bild zum Thema im Header</a:t>
              </a:r>
            </a:p>
            <a:p>
              <a:pPr marL="571500" indent="-571500" algn="l">
                <a:buFontTx/>
                <a:buChar char="-"/>
              </a:pPr>
              <a:r>
                <a:rPr lang="de-DE" sz="4000" dirty="0">
                  <a:solidFill>
                    <a:schemeClr val="tx1"/>
                  </a:solidFill>
                </a:rPr>
                <a:t>1 Bild des Autors</a:t>
              </a:r>
            </a:p>
            <a:p>
              <a:pPr marL="571500" indent="-571500" algn="l">
                <a:buFontTx/>
                <a:buChar char="-"/>
              </a:pPr>
              <a:r>
                <a:rPr lang="de-DE" sz="4000" dirty="0">
                  <a:solidFill>
                    <a:schemeClr val="tx1"/>
                  </a:solidFill>
                </a:rPr>
                <a:t>Autorbemerkung</a:t>
              </a:r>
            </a:p>
            <a:p>
              <a:pPr marL="571500" indent="-571500" algn="l">
                <a:buFontTx/>
                <a:buChar char="-"/>
              </a:pPr>
              <a:r>
                <a:rPr lang="de-DE" sz="4000" dirty="0">
                  <a:solidFill>
                    <a:schemeClr val="tx1"/>
                  </a:solidFill>
                </a:rPr>
                <a:t>Datum</a:t>
              </a:r>
            </a:p>
            <a:p>
              <a:pPr marL="571500" indent="-571500" algn="l">
                <a:buFontTx/>
                <a:buChar char="-"/>
              </a:pPr>
              <a:r>
                <a:rPr lang="de-DE" sz="4000" dirty="0">
                  <a:solidFill>
                    <a:schemeClr val="tx1"/>
                  </a:solidFill>
                </a:rPr>
                <a:t>Autor(en)</a:t>
              </a:r>
            </a:p>
            <a:p>
              <a:pPr marL="571500" indent="-571500" algn="l">
                <a:buFontTx/>
                <a:buChar char="-"/>
              </a:pPr>
              <a:r>
                <a:rPr lang="de-DE" sz="4000" dirty="0">
                  <a:solidFill>
                    <a:schemeClr val="tx1"/>
                  </a:solidFill>
                </a:rPr>
                <a:t>Titel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EE1F8E2-CFDA-1DA1-C898-5D016B356ECB}"/>
                </a:ext>
              </a:extLst>
            </p:cNvPr>
            <p:cNvSpPr/>
            <p:nvPr userDrawn="1"/>
          </p:nvSpPr>
          <p:spPr>
            <a:xfrm>
              <a:off x="2553080" y="17078893"/>
              <a:ext cx="9469693" cy="1558028"/>
            </a:xfrm>
            <a:prstGeom prst="rect">
              <a:avLst/>
            </a:prstGeom>
            <a:solidFill>
              <a:srgbClr val="FFB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algn="l"/>
              <a:r>
                <a:rPr lang="de-DE" sz="5400" b="1" dirty="0">
                  <a:solidFill>
                    <a:schemeClr val="tx1"/>
                  </a:solidFill>
                </a:rPr>
                <a:t>Das Plakat</a:t>
              </a:r>
              <a:endParaRPr lang="de-DE" sz="4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095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D4B0658F-B134-6CC6-8E50-D9DF4F857C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1775D7E-985B-EF1B-D2EA-690962605F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3D42486-B3BF-4C38-74FE-551C1AC1A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89898D6-72C4-60D7-4DB4-647F284343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A4E4345-10C3-60EE-CB33-595DFDD62E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ED21FF2-4B8D-7636-1B1E-5F27C26DDA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F6BA522-212C-0467-D9D1-C1B72E968509}"/>
              </a:ext>
            </a:extLst>
          </p:cNvPr>
          <p:cNvGrpSpPr/>
          <p:nvPr/>
        </p:nvGrpSpPr>
        <p:grpSpPr>
          <a:xfrm>
            <a:off x="737896" y="12617450"/>
            <a:ext cx="14057606" cy="15212025"/>
            <a:chOff x="2553081" y="17078893"/>
            <a:chExt cx="11420348" cy="15212025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62B44619-F0F3-43BF-0FF7-DC781F9DAE28}"/>
                </a:ext>
              </a:extLst>
            </p:cNvPr>
            <p:cNvSpPr/>
            <p:nvPr userDrawn="1"/>
          </p:nvSpPr>
          <p:spPr>
            <a:xfrm>
              <a:off x="2553081" y="18637271"/>
              <a:ext cx="11420348" cy="1365364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Sag Atome, sag Stäubchen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Sind sie auch unendlich klein,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Haben sie doch Ihre Leibchen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Und die Neigung da zu sein.</a:t>
              </a:r>
            </a:p>
            <a:p>
              <a:pPr algn="l"/>
              <a:endParaRPr lang="de-DE" sz="4000" dirty="0">
                <a:solidFill>
                  <a:schemeClr val="tx1"/>
                </a:solidFill>
              </a:endParaRP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Haben sie auch keine Köpfchen,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Sind sie doch voll Eigensinn.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Trotzig spricht das </a:t>
              </a:r>
              <a:r>
                <a:rPr lang="de-DE" sz="4000" dirty="0" err="1">
                  <a:solidFill>
                    <a:schemeClr val="tx1"/>
                  </a:solidFill>
                </a:rPr>
                <a:t>Zwerggeschöpfchen</a:t>
              </a:r>
              <a:r>
                <a:rPr lang="de-DE" sz="4000" dirty="0">
                  <a:solidFill>
                    <a:schemeClr val="tx1"/>
                  </a:solidFill>
                </a:rPr>
                <a:t>: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„Ich will sein so wie ich bin“.</a:t>
              </a:r>
            </a:p>
            <a:p>
              <a:pPr algn="l"/>
              <a:endParaRPr lang="de-DE" sz="4000" dirty="0">
                <a:solidFill>
                  <a:schemeClr val="tx1"/>
                </a:solidFill>
              </a:endParaRP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Suche nur sie zu bezwingen,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Stark und findig wie du bist</a:t>
              </a:r>
              <a:r>
                <a:rPr lang="de-DE" sz="3000" dirty="0">
                  <a:solidFill>
                    <a:schemeClr val="tx1"/>
                  </a:solidFill>
                </a:rPr>
                <a:t>.</a:t>
              </a:r>
              <a:endParaRPr lang="de-DE" sz="4000" dirty="0">
                <a:solidFill>
                  <a:schemeClr val="tx1"/>
                </a:solidFill>
              </a:endParaRP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Solch ein Ding hat seine Schwingen,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Seine Kraft und seine List.</a:t>
              </a:r>
            </a:p>
            <a:p>
              <a:pPr algn="l"/>
              <a:endParaRPr lang="de-DE" sz="4000" dirty="0">
                <a:solidFill>
                  <a:schemeClr val="tx1"/>
                </a:solidFill>
              </a:endParaRP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Kannst du auch aus Ihnen schmieden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Deine Rüstung als Despot,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Schließlich wirst du doch ermüden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Und dann heißt es „Er ist tot“.</a:t>
              </a:r>
            </a:p>
            <a:p>
              <a:pPr algn="l"/>
              <a:endParaRPr lang="de-DE" sz="4000" dirty="0">
                <a:solidFill>
                  <a:schemeClr val="tx1"/>
                </a:solidFill>
              </a:endParaRP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						1899 Wilhelm Busch</a:t>
              </a:r>
              <a:endParaRPr lang="de-DE" sz="30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CD79AD1D-FA11-BAEA-1DFB-FC8E045F1C68}"/>
                </a:ext>
              </a:extLst>
            </p:cNvPr>
            <p:cNvSpPr/>
            <p:nvPr userDrawn="1"/>
          </p:nvSpPr>
          <p:spPr>
            <a:xfrm>
              <a:off x="2553081" y="17078893"/>
              <a:ext cx="6133719" cy="1558028"/>
            </a:xfrm>
            <a:prstGeom prst="rect">
              <a:avLst/>
            </a:prstGeom>
            <a:solidFill>
              <a:srgbClr val="FFB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algn="l"/>
              <a:r>
                <a:rPr lang="de-DE" sz="5400" b="1" dirty="0">
                  <a:solidFill>
                    <a:schemeClr val="tx1"/>
                  </a:solidFill>
                </a:rPr>
                <a:t>Die Kleinsten</a:t>
              </a:r>
              <a:endParaRPr lang="de-DE" sz="4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236B2BF-AB60-1F2C-F8FC-ED6E0E8C2F70}"/>
              </a:ext>
            </a:extLst>
          </p:cNvPr>
          <p:cNvGrpSpPr/>
          <p:nvPr/>
        </p:nvGrpSpPr>
        <p:grpSpPr>
          <a:xfrm>
            <a:off x="737896" y="28656688"/>
            <a:ext cx="14057606" cy="2747074"/>
            <a:chOff x="2553081" y="17078893"/>
            <a:chExt cx="11420348" cy="2747074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C5648B9C-20A8-047A-2A2B-3ACC050D69F5}"/>
                </a:ext>
              </a:extLst>
            </p:cNvPr>
            <p:cNvSpPr/>
            <p:nvPr userDrawn="1"/>
          </p:nvSpPr>
          <p:spPr>
            <a:xfrm>
              <a:off x="2553081" y="18637271"/>
              <a:ext cx="11420348" cy="118869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algn="l"/>
              <a:r>
                <a:rPr lang="de-DE" sz="3000" dirty="0">
                  <a:solidFill>
                    <a:schemeClr val="tx1"/>
                  </a:solidFill>
                </a:rPr>
                <a:t>Dies ist ein weiteres Textfeld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1B86E343-1904-9E59-B5B9-7125B6C5EA59}"/>
                </a:ext>
              </a:extLst>
            </p:cNvPr>
            <p:cNvSpPr/>
            <p:nvPr userDrawn="1"/>
          </p:nvSpPr>
          <p:spPr>
            <a:xfrm>
              <a:off x="2553081" y="17078893"/>
              <a:ext cx="6133719" cy="1558028"/>
            </a:xfrm>
            <a:prstGeom prst="rect">
              <a:avLst/>
            </a:prstGeom>
            <a:solidFill>
              <a:srgbClr val="FFB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algn="l"/>
              <a:r>
                <a:rPr lang="de-DE" sz="5400" b="1" dirty="0">
                  <a:solidFill>
                    <a:schemeClr val="tx1"/>
                  </a:solidFill>
                </a:rPr>
                <a:t>Weitere Textfelder</a:t>
              </a:r>
              <a:endParaRPr lang="de-DE" sz="4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CE70FC6-EDA5-8C6A-F97E-C2D852A2B8D3}"/>
              </a:ext>
            </a:extLst>
          </p:cNvPr>
          <p:cNvGrpSpPr/>
          <p:nvPr/>
        </p:nvGrpSpPr>
        <p:grpSpPr>
          <a:xfrm>
            <a:off x="15497175" y="12613646"/>
            <a:ext cx="14057607" cy="5978728"/>
            <a:chOff x="2553080" y="17078893"/>
            <a:chExt cx="11420349" cy="5978728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305AEF13-F0FF-210B-D647-7B3494FC47C3}"/>
                </a:ext>
              </a:extLst>
            </p:cNvPr>
            <p:cNvSpPr/>
            <p:nvPr userDrawn="1"/>
          </p:nvSpPr>
          <p:spPr>
            <a:xfrm>
              <a:off x="2553081" y="18637271"/>
              <a:ext cx="11420348" cy="44203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Gar Manches rechnet Erwin schon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Mit seiner Wellenfunktion.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Nur wissen möcht‘ man gerne wohl,</a:t>
              </a: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Was man sich dabei </a:t>
              </a:r>
              <a:r>
                <a:rPr lang="de-DE" sz="4000" dirty="0" err="1">
                  <a:solidFill>
                    <a:schemeClr val="tx1"/>
                  </a:solidFill>
                </a:rPr>
                <a:t>vorstell‘n</a:t>
              </a:r>
              <a:r>
                <a:rPr lang="de-DE" sz="4000" dirty="0">
                  <a:solidFill>
                    <a:schemeClr val="tx1"/>
                  </a:solidFill>
                </a:rPr>
                <a:t> soll.</a:t>
              </a:r>
            </a:p>
            <a:p>
              <a:pPr algn="l"/>
              <a:endParaRPr lang="de-DE" sz="4000" dirty="0">
                <a:solidFill>
                  <a:schemeClr val="tx1"/>
                </a:solidFill>
              </a:endParaRPr>
            </a:p>
            <a:p>
              <a:pPr algn="l"/>
              <a:r>
                <a:rPr lang="de-DE" sz="4000" dirty="0">
                  <a:solidFill>
                    <a:schemeClr val="tx1"/>
                  </a:solidFill>
                </a:rPr>
                <a:t>						1926 Erich Hückel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953060DA-70B0-CC8A-D799-E5A886CEBB15}"/>
                </a:ext>
              </a:extLst>
            </p:cNvPr>
            <p:cNvSpPr/>
            <p:nvPr userDrawn="1"/>
          </p:nvSpPr>
          <p:spPr>
            <a:xfrm>
              <a:off x="2553080" y="17078893"/>
              <a:ext cx="9469693" cy="1558028"/>
            </a:xfrm>
            <a:prstGeom prst="rect">
              <a:avLst/>
            </a:prstGeom>
            <a:solidFill>
              <a:srgbClr val="FFB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algn="l"/>
              <a:r>
                <a:rPr lang="de-DE" sz="5400" b="1" dirty="0">
                  <a:solidFill>
                    <a:schemeClr val="tx1"/>
                  </a:solidFill>
                </a:rPr>
                <a:t>Ein Gedicht zur Quantenphysik</a:t>
              </a:r>
              <a:endParaRPr lang="de-DE" sz="4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7C325B96-F68F-A87B-2C30-DDA7CAB870B7}"/>
              </a:ext>
            </a:extLst>
          </p:cNvPr>
          <p:cNvGrpSpPr/>
          <p:nvPr/>
        </p:nvGrpSpPr>
        <p:grpSpPr>
          <a:xfrm>
            <a:off x="15475456" y="19457665"/>
            <a:ext cx="14057607" cy="5978728"/>
            <a:chOff x="2553080" y="17078893"/>
            <a:chExt cx="11420349" cy="5978728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C058BB61-32CF-9B1E-E257-C5BD02072BFF}"/>
                </a:ext>
              </a:extLst>
            </p:cNvPr>
            <p:cNvSpPr/>
            <p:nvPr userDrawn="1"/>
          </p:nvSpPr>
          <p:spPr>
            <a:xfrm>
              <a:off x="2553081" y="18637271"/>
              <a:ext cx="11420348" cy="44203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marL="571500" indent="-571500" algn="l">
                <a:buFontTx/>
                <a:buChar char="-"/>
              </a:pPr>
              <a:r>
                <a:rPr lang="de-DE" sz="4000" dirty="0">
                  <a:solidFill>
                    <a:schemeClr val="tx1"/>
                  </a:solidFill>
                </a:rPr>
                <a:t>1 Bild zum Thema im Header</a:t>
              </a:r>
            </a:p>
            <a:p>
              <a:pPr marL="571500" indent="-571500" algn="l">
                <a:buFontTx/>
                <a:buChar char="-"/>
              </a:pPr>
              <a:r>
                <a:rPr lang="de-DE" sz="4000" dirty="0">
                  <a:solidFill>
                    <a:schemeClr val="tx1"/>
                  </a:solidFill>
                </a:rPr>
                <a:t>1 Bild des Autors</a:t>
              </a:r>
            </a:p>
            <a:p>
              <a:pPr marL="571500" indent="-571500" algn="l">
                <a:buFontTx/>
                <a:buChar char="-"/>
              </a:pPr>
              <a:r>
                <a:rPr lang="de-DE" sz="4000" dirty="0">
                  <a:solidFill>
                    <a:schemeClr val="tx1"/>
                  </a:solidFill>
                </a:rPr>
                <a:t>Autorbemerkung</a:t>
              </a:r>
            </a:p>
            <a:p>
              <a:pPr marL="571500" indent="-571500" algn="l">
                <a:buFontTx/>
                <a:buChar char="-"/>
              </a:pPr>
              <a:r>
                <a:rPr lang="de-DE" sz="4000" dirty="0">
                  <a:solidFill>
                    <a:schemeClr val="tx1"/>
                  </a:solidFill>
                </a:rPr>
                <a:t>Datum</a:t>
              </a:r>
            </a:p>
            <a:p>
              <a:pPr marL="571500" indent="-571500" algn="l">
                <a:buFontTx/>
                <a:buChar char="-"/>
              </a:pPr>
              <a:r>
                <a:rPr lang="de-DE" sz="4000" dirty="0">
                  <a:solidFill>
                    <a:schemeClr val="tx1"/>
                  </a:solidFill>
                </a:rPr>
                <a:t>Autor(en)</a:t>
              </a:r>
            </a:p>
            <a:p>
              <a:pPr marL="571500" indent="-571500" algn="l">
                <a:buFontTx/>
                <a:buChar char="-"/>
              </a:pPr>
              <a:r>
                <a:rPr lang="de-DE" sz="4000" dirty="0">
                  <a:solidFill>
                    <a:schemeClr val="tx1"/>
                  </a:solidFill>
                </a:rPr>
                <a:t>Titel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1735573F-D140-95D8-D912-B7E24D4FA856}"/>
                </a:ext>
              </a:extLst>
            </p:cNvPr>
            <p:cNvSpPr/>
            <p:nvPr userDrawn="1"/>
          </p:nvSpPr>
          <p:spPr>
            <a:xfrm>
              <a:off x="2553080" y="17078893"/>
              <a:ext cx="9469693" cy="1558028"/>
            </a:xfrm>
            <a:prstGeom prst="rect">
              <a:avLst/>
            </a:prstGeom>
            <a:solidFill>
              <a:srgbClr val="FFBD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0" tIns="360000" rIns="360000" bIns="360000" rtlCol="0" anchor="t" anchorCtr="0">
              <a:spAutoFit/>
            </a:bodyPr>
            <a:lstStyle/>
            <a:p>
              <a:pPr algn="l"/>
              <a:r>
                <a:rPr lang="de-DE" sz="5400" b="1" dirty="0">
                  <a:solidFill>
                    <a:schemeClr val="tx1"/>
                  </a:solidFill>
                </a:rPr>
                <a:t>Das Plakat</a:t>
              </a:r>
              <a:endParaRPr lang="de-DE" sz="40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581797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PH Weingart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F5B1"/>
      </a:accent1>
      <a:accent2>
        <a:srgbClr val="FFDE59"/>
      </a:accent2>
      <a:accent3>
        <a:srgbClr val="7ED957"/>
      </a:accent3>
      <a:accent4>
        <a:srgbClr val="FFBD59"/>
      </a:accent4>
      <a:accent5>
        <a:srgbClr val="FFF08D"/>
      </a:accent5>
      <a:accent6>
        <a:srgbClr val="ECF0F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Office PowerPoint</Application>
  <PresentationFormat>Benutzerdefiniert</PresentationFormat>
  <Paragraphs>76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Benutzerdefiniertes 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Fabian Hölzle</dc:creator>
  <cp:lastModifiedBy>Brunner, Andrea</cp:lastModifiedBy>
  <cp:revision>20</cp:revision>
  <dcterms:created xsi:type="dcterms:W3CDTF">2022-10-28T09:49:48Z</dcterms:created>
  <dcterms:modified xsi:type="dcterms:W3CDTF">2023-01-30T06:43:22Z</dcterms:modified>
</cp:coreProperties>
</file>